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5"/>
  </p:notesMasterIdLst>
  <p:sldIdLst>
    <p:sldId id="256" r:id="rId4"/>
    <p:sldId id="257" r:id="rId5"/>
    <p:sldId id="291" r:id="rId6"/>
    <p:sldId id="323" r:id="rId7"/>
    <p:sldId id="326" r:id="rId8"/>
    <p:sldId id="317" r:id="rId9"/>
    <p:sldId id="310" r:id="rId10"/>
    <p:sldId id="318" r:id="rId11"/>
    <p:sldId id="341" r:id="rId12"/>
    <p:sldId id="319" r:id="rId13"/>
    <p:sldId id="311" r:id="rId14"/>
    <p:sldId id="320" r:id="rId16"/>
    <p:sldId id="313" r:id="rId17"/>
    <p:sldId id="321" r:id="rId18"/>
    <p:sldId id="312" r:id="rId19"/>
    <p:sldId id="316" r:id="rId20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4994"/>
    <a:srgbClr val="1D5CB9"/>
    <a:srgbClr val="5EB4E4"/>
    <a:srgbClr val="FFFFFF"/>
    <a:srgbClr val="5D8EF1"/>
    <a:srgbClr val="6090FC"/>
    <a:srgbClr val="0392F3"/>
    <a:srgbClr val="283990"/>
    <a:srgbClr val="127EC0"/>
    <a:srgbClr val="6A9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23"/>
    <p:restoredTop sz="94648"/>
  </p:normalViewPr>
  <p:slideViewPr>
    <p:cSldViewPr snapToGrid="0">
      <p:cViewPr varScale="1">
        <p:scale>
          <a:sx n="59" d="100"/>
          <a:sy n="59" d="100"/>
        </p:scale>
        <p:origin x="5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14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EA8FF-5413-4162-AD7C-46C6EE7721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4A6E9-4252-4647-9910-C2EB45FE195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4A6E9-4252-4647-9910-C2EB45FE19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14A6E9-4252-4647-9910-C2EB45FE19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F0F1D-15F3-4E05-9347-6D5BCF7BFA3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5A15E-8696-4B3F-A6AC-35DB85FDD7D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C88EB-6EC4-4047-B98F-7F936A8535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9237D-4520-4C15-A62E-2462C28C17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Relationship Id="rId3" Type="http://schemas.openxmlformats.org/officeDocument/2006/relationships/slide" Target="slide5.xml"/><Relationship Id="rId2" Type="http://schemas.openxmlformats.org/officeDocument/2006/relationships/slide" Target="slide7.xml"/><Relationship Id="rId1" Type="http://schemas.openxmlformats.org/officeDocument/2006/relationships/slide" Target="slide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Relationship Id="rId3" Type="http://schemas.openxmlformats.org/officeDocument/2006/relationships/slide" Target="slide5.xml"/><Relationship Id="rId2" Type="http://schemas.openxmlformats.org/officeDocument/2006/relationships/slide" Target="slide7.xml"/><Relationship Id="rId1" Type="http://schemas.openxmlformats.org/officeDocument/2006/relationships/slide" Target="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Relationship Id="rId3" Type="http://schemas.openxmlformats.org/officeDocument/2006/relationships/slide" Target="slide5.xml"/><Relationship Id="rId2" Type="http://schemas.openxmlformats.org/officeDocument/2006/relationships/slide" Target="slide7.xml"/><Relationship Id="rId1" Type="http://schemas.openxmlformats.org/officeDocument/2006/relationships/slide" Target="slid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slideLayout" Target="../slideLayouts/slideLayout2.xml"/><Relationship Id="rId15" Type="http://schemas.openxmlformats.org/officeDocument/2006/relationships/image" Target="../media/image1.png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slide" Target="slide15.xml"/><Relationship Id="rId4" Type="http://schemas.openxmlformats.org/officeDocument/2006/relationships/slide" Target="slide13.xml"/><Relationship Id="rId3" Type="http://schemas.openxmlformats.org/officeDocument/2006/relationships/slide" Target="slide11.xml"/><Relationship Id="rId2" Type="http://schemas.openxmlformats.org/officeDocument/2006/relationships/slide" Target="slide5.xml"/><Relationship Id="rId1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Relationship Id="rId3" Type="http://schemas.openxmlformats.org/officeDocument/2006/relationships/slide" Target="slide5.xml"/><Relationship Id="rId2" Type="http://schemas.openxmlformats.org/officeDocument/2006/relationships/slide" Target="slide7.xml"/><Relationship Id="rId13" Type="http://schemas.openxmlformats.org/officeDocument/2006/relationships/slideLayout" Target="../slideLayouts/slideLayout2.xml"/><Relationship Id="rId12" Type="http://schemas.openxmlformats.org/officeDocument/2006/relationships/themeOverride" Target="../theme/themeOverride1.xml"/><Relationship Id="rId11" Type="http://schemas.openxmlformats.org/officeDocument/2006/relationships/image" Target="../media/image6.jpeg"/><Relationship Id="rId10" Type="http://schemas.openxmlformats.org/officeDocument/2006/relationships/image" Target="../media/image5.png"/><Relationship Id="rId1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Relationship Id="rId3" Type="http://schemas.openxmlformats.org/officeDocument/2006/relationships/slide" Target="slide5.xml"/><Relationship Id="rId2" Type="http://schemas.openxmlformats.org/officeDocument/2006/relationships/slide" Target="slide7.xml"/><Relationship Id="rId1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>
            <a:spLocks noChangeAspect="1"/>
          </p:cNvSpPr>
          <p:nvPr/>
        </p:nvSpPr>
        <p:spPr>
          <a:xfrm>
            <a:off x="0" y="2782830"/>
            <a:ext cx="12192000" cy="188797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609077" y="5022647"/>
            <a:ext cx="3523540" cy="14763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汇报人：于超译</a:t>
            </a:r>
            <a:endParaRPr lang="en-US" altLang="zh-CN" sz="2000" b="1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导    师：梁永超</a:t>
            </a:r>
            <a:endParaRPr lang="en-US" altLang="zh-CN" sz="2000" b="1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汇报日期：</a:t>
            </a:r>
            <a:r>
              <a:rPr lang="en-US" altLang="zh-CN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2024</a:t>
            </a: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年</a:t>
            </a:r>
            <a:r>
              <a:rPr lang="en-US" altLang="zh-CN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9</a:t>
            </a: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r>
              <a:rPr lang="en-US" altLang="zh-CN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27</a:t>
            </a:r>
            <a:r>
              <a:rPr lang="zh-CN" altLang="en-US" sz="20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日</a:t>
            </a:r>
            <a:endParaRPr lang="zh-CN" altLang="en-US" sz="2000" b="1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391160" y="1508592"/>
            <a:ext cx="12583160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基于</a:t>
            </a:r>
            <a:r>
              <a:rPr lang="en-US" altLang="zh-CN" sz="36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Unet</a:t>
            </a:r>
            <a:r>
              <a:rPr lang="zh-CN" altLang="en-US" sz="36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模型</a:t>
            </a:r>
            <a:r>
              <a:rPr lang="zh-CN" altLang="en-US" sz="3600" b="1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的图像分割技术的汇报</a:t>
            </a:r>
            <a:endParaRPr lang="zh-CN" altLang="en-US" sz="3600" b="1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8" name="图片 17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14324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04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FOUR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3394353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技术路线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图片 3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24875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 72"/>
          <p:cNvSpPr/>
          <p:nvPr/>
        </p:nvSpPr>
        <p:spPr>
          <a:xfrm>
            <a:off x="-6000" y="6426000"/>
            <a:ext cx="20412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0608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100802" y="6426000"/>
            <a:ext cx="2030400" cy="432000"/>
          </a:xfrm>
          <a:prstGeom prst="rect">
            <a:avLst/>
          </a:prstGeom>
          <a:solidFill>
            <a:srgbClr val="174994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1312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01616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200" y="6425908"/>
            <a:ext cx="12193200" cy="440094"/>
            <a:chOff x="-1200" y="6425908"/>
            <a:chExt cx="12193200" cy="440094"/>
          </a:xfrm>
        </p:grpSpPr>
        <p:sp>
          <p:nvSpPr>
            <p:cNvPr id="6" name="矩形 5">
              <a:hlinkClick r:id="rId1" action="ppaction://hlinksldjump"/>
            </p:cNvPr>
            <p:cNvSpPr/>
            <p:nvPr/>
          </p:nvSpPr>
          <p:spPr>
            <a:xfrm>
              <a:off x="-1200" y="6425997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hlinkClick r:id="rId2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hlinkClick r:id="rId3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4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hlinkClick r:id="rId5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hlinkClick r:id="rId6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29746" y="170193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rPr>
              <a:t>技术路线</a:t>
            </a:r>
            <a:endParaRPr lang="zh-CN" altLang="en-US" sz="2400" b="1" dirty="0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pic>
        <p:nvPicPr>
          <p:cNvPr id="18" name="图片 17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9216186" y="164513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: 圆角 21"/>
          <p:cNvSpPr/>
          <p:nvPr/>
        </p:nvSpPr>
        <p:spPr>
          <a:xfrm>
            <a:off x="3347812" y="1172628"/>
            <a:ext cx="1300480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小鼠免疫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2756569" y="2018027"/>
            <a:ext cx="2544285" cy="8401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/>
          <p:cNvSpPr/>
          <p:nvPr/>
        </p:nvSpPr>
        <p:spPr>
          <a:xfrm>
            <a:off x="1555641" y="4492344"/>
            <a:ext cx="1329770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检测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: 圆角 24"/>
          <p:cNvSpPr/>
          <p:nvPr/>
        </p:nvSpPr>
        <p:spPr>
          <a:xfrm>
            <a:off x="4949710" y="4508195"/>
            <a:ext cx="1329770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检测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: 圆角 25"/>
          <p:cNvSpPr/>
          <p:nvPr/>
        </p:nvSpPr>
        <p:spPr>
          <a:xfrm>
            <a:off x="8649651" y="3569269"/>
            <a:ext cx="1061354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9412108" y="4843611"/>
            <a:ext cx="1300480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其它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7908792" y="4843611"/>
            <a:ext cx="1300480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肺部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矩形: 圆角 28"/>
          <p:cNvSpPr/>
          <p:nvPr/>
        </p:nvSpPr>
        <p:spPr>
          <a:xfrm>
            <a:off x="2307310" y="3275462"/>
            <a:ext cx="3217831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</a:rPr>
              <a:t>XXXX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参数测定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30" name="直接箭头连接符 29"/>
          <p:cNvCxnSpPr>
            <a:stCxn id="63" idx="3"/>
            <a:endCxn id="31" idx="1"/>
          </p:cNvCxnSpPr>
          <p:nvPr/>
        </p:nvCxnSpPr>
        <p:spPr>
          <a:xfrm>
            <a:off x="5888246" y="2591348"/>
            <a:ext cx="1199927" cy="5258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圆角 30"/>
          <p:cNvSpPr/>
          <p:nvPr/>
        </p:nvSpPr>
        <p:spPr>
          <a:xfrm>
            <a:off x="7088173" y="2304218"/>
            <a:ext cx="4101188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保护效力测定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2190885" y="4094038"/>
            <a:ext cx="3442608" cy="0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570801" y="3155444"/>
            <a:ext cx="3219054" cy="2255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6855994" y="3569269"/>
            <a:ext cx="1409855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体重体温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9182555" y="2896199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3985088" y="1757403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311048" y="2014511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2757076" y="2014511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: 圆角 38"/>
          <p:cNvSpPr/>
          <p:nvPr/>
        </p:nvSpPr>
        <p:spPr>
          <a:xfrm>
            <a:off x="2163786" y="2282724"/>
            <a:ext cx="1182485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基础免疫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40" name="直接箭头连接符 39"/>
          <p:cNvCxnSpPr/>
          <p:nvPr/>
        </p:nvCxnSpPr>
        <p:spPr>
          <a:xfrm flipH="1">
            <a:off x="2698013" y="2873645"/>
            <a:ext cx="1" cy="405832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flipH="1">
            <a:off x="5302433" y="2878947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29" idx="2"/>
          </p:cNvCxnSpPr>
          <p:nvPr/>
        </p:nvCxnSpPr>
        <p:spPr>
          <a:xfrm>
            <a:off x="3916226" y="3860237"/>
            <a:ext cx="2488" cy="233801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flipH="1">
            <a:off x="5630266" y="4097635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H="1">
            <a:off x="2187256" y="4094038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H="1">
            <a:off x="4836539" y="5354765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 flipH="1">
            <a:off x="1509056" y="5321505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 flipH="1">
            <a:off x="2903698" y="5334026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2189158" y="5065813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1499536" y="5334026"/>
            <a:ext cx="1409607" cy="0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: 圆角 49"/>
          <p:cNvSpPr/>
          <p:nvPr/>
        </p:nvSpPr>
        <p:spPr>
          <a:xfrm>
            <a:off x="2399198" y="5740543"/>
            <a:ext cx="947073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中和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抗体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1" name="矩形: 圆角 50"/>
          <p:cNvSpPr/>
          <p:nvPr/>
        </p:nvSpPr>
        <p:spPr>
          <a:xfrm>
            <a:off x="1039070" y="5722894"/>
            <a:ext cx="920931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结合抗体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2" name="矩形: 圆角 51"/>
          <p:cNvSpPr/>
          <p:nvPr/>
        </p:nvSpPr>
        <p:spPr>
          <a:xfrm>
            <a:off x="5859993" y="5768357"/>
            <a:ext cx="1041730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中和  抗体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53" name="直接箭头连接符 52"/>
          <p:cNvCxnSpPr/>
          <p:nvPr/>
        </p:nvCxnSpPr>
        <p:spPr>
          <a:xfrm flipH="1">
            <a:off x="10062348" y="4435830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/>
          <p:nvPr/>
        </p:nvCxnSpPr>
        <p:spPr>
          <a:xfrm flipH="1">
            <a:off x="8512252" y="4435831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/>
        </p:nvCxnSpPr>
        <p:spPr>
          <a:xfrm flipH="1">
            <a:off x="9180328" y="3156747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 flipH="1">
            <a:off x="7570801" y="3155444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9209272" y="4162844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8511680" y="4429122"/>
            <a:ext cx="1556112" cy="0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4836539" y="5352457"/>
            <a:ext cx="1556112" cy="0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5630266" y="5092970"/>
            <a:ext cx="0" cy="268213"/>
          </a:xfrm>
          <a:prstGeom prst="line">
            <a:avLst/>
          </a:prstGeom>
          <a:ln w="25400">
            <a:solidFill>
              <a:srgbClr val="1749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/>
          <p:nvPr/>
        </p:nvCxnSpPr>
        <p:spPr>
          <a:xfrm flipH="1">
            <a:off x="6380859" y="5359713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: 圆角 61"/>
          <p:cNvSpPr/>
          <p:nvPr/>
        </p:nvSpPr>
        <p:spPr>
          <a:xfrm>
            <a:off x="4376073" y="5756154"/>
            <a:ext cx="920931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结合抗体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矩形: 圆角 62"/>
          <p:cNvSpPr/>
          <p:nvPr/>
        </p:nvSpPr>
        <p:spPr>
          <a:xfrm>
            <a:off x="4705761" y="2298960"/>
            <a:ext cx="1182485" cy="584775"/>
          </a:xfrm>
          <a:prstGeom prst="roundRect">
            <a:avLst/>
          </a:prstGeom>
          <a:ln w="25400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加强免疫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64" name="直接箭头连接符 63"/>
          <p:cNvCxnSpPr>
            <a:stCxn id="39" idx="3"/>
            <a:endCxn id="63" idx="1"/>
          </p:cNvCxnSpPr>
          <p:nvPr/>
        </p:nvCxnSpPr>
        <p:spPr>
          <a:xfrm>
            <a:off x="3346271" y="2575112"/>
            <a:ext cx="1359490" cy="16236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/>
          <p:nvPr/>
        </p:nvCxnSpPr>
        <p:spPr>
          <a:xfrm flipH="1">
            <a:off x="10789855" y="3177997"/>
            <a:ext cx="3629" cy="401389"/>
          </a:xfrm>
          <a:prstGeom prst="straightConnector1">
            <a:avLst/>
          </a:prstGeom>
          <a:ln w="22225">
            <a:solidFill>
              <a:srgbClr val="1749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: 圆角 65"/>
          <p:cNvSpPr/>
          <p:nvPr/>
        </p:nvSpPr>
        <p:spPr>
          <a:xfrm>
            <a:off x="10368588" y="3581957"/>
            <a:ext cx="842533" cy="584775"/>
          </a:xfrm>
          <a:prstGeom prst="roundRect">
            <a:avLst/>
          </a:prstGeom>
          <a:ln w="22225">
            <a:solidFill>
              <a:srgbClr val="17499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05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FIVE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3394353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可行性与创新性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24875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2756" y="249390"/>
            <a:ext cx="74815" cy="1263535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294"/>
          <p:cNvSpPr txBox="1"/>
          <p:nvPr/>
        </p:nvSpPr>
        <p:spPr>
          <a:xfrm>
            <a:off x="1105596" y="450978"/>
            <a:ext cx="4821839" cy="36989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Autofit/>
          </a:bodyPr>
          <a:lstStyle/>
          <a:p>
            <a:r>
              <a:rPr lang="zh-CN" altLang="en-US" sz="3200" b="1" spc="6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可行性与创新性</a:t>
            </a:r>
            <a:endParaRPr lang="zh-CN" altLang="en-US" sz="3200" b="1" spc="6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-6000" y="6426000"/>
            <a:ext cx="20412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0608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960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131200" y="6426000"/>
            <a:ext cx="2030400" cy="432000"/>
          </a:xfrm>
          <a:prstGeom prst="rect">
            <a:avLst/>
          </a:prstGeom>
          <a:solidFill>
            <a:srgbClr val="174994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1616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200" y="6425908"/>
            <a:ext cx="12193200" cy="440094"/>
            <a:chOff x="-1200" y="6425908"/>
            <a:chExt cx="12193200" cy="440094"/>
          </a:xfrm>
        </p:grpSpPr>
        <p:sp>
          <p:nvSpPr>
            <p:cNvPr id="6" name="矩形 5">
              <a:hlinkClick r:id="rId1" action="ppaction://hlinksldjump"/>
            </p:cNvPr>
            <p:cNvSpPr/>
            <p:nvPr/>
          </p:nvSpPr>
          <p:spPr>
            <a:xfrm>
              <a:off x="-1200" y="6425997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hlinkClick r:id="rId2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hlinkClick r:id="rId3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4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hlinkClick r:id="rId5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hlinkClick r:id="rId6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700064" y="2011680"/>
            <a:ext cx="10987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637658" y="1375257"/>
            <a:ext cx="0" cy="4374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1978049" y="1497132"/>
            <a:ext cx="2041200" cy="432000"/>
          </a:xfrm>
          <a:prstGeom prst="rect">
            <a:avLst/>
          </a:prstGeom>
          <a:solidFill>
            <a:srgbClr val="1D5CB9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105200" y="1512925"/>
            <a:ext cx="2041200" cy="432000"/>
          </a:xfrm>
          <a:prstGeom prst="rect">
            <a:avLst/>
          </a:prstGeom>
          <a:solidFill>
            <a:srgbClr val="1D5CB9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99191" y="2070285"/>
            <a:ext cx="3798916" cy="188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</a:rPr>
              <a:t>理论可行性</a:t>
            </a:r>
            <a:endParaRPr lang="en-US" altLang="zh-CN" sz="2000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根据文献查找的研究方法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有相应理论支持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文献有足够的前人经验</a:t>
            </a:r>
            <a:endParaRPr lang="zh-CN" altLang="en-US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99191" y="4037612"/>
            <a:ext cx="3655914" cy="128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</a:rPr>
              <a:t>实践可行性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实验室已有的成果可支持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实验相关设备、技术的支持</a:t>
            </a:r>
            <a:endParaRPr lang="zh-CN" altLang="en-US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62684" y="2065821"/>
            <a:ext cx="379891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</a:rPr>
              <a:t>首次创新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创造新的研究方法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创造新的研究对象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本研究的亮点等</a:t>
            </a:r>
            <a:endParaRPr lang="zh-CN" altLang="en-US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356115" y="3954391"/>
            <a:ext cx="4611627" cy="1422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Arial" panose="020B0604020202020204" pitchFamily="34" charset="0"/>
                <a:ea typeface="微软雅黑" panose="020B0503020204020204" pitchFamily="34" charset="-122"/>
              </a:rPr>
              <a:t>二次创新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根据前人的研究成果进一步研究</a:t>
            </a:r>
            <a:endParaRPr lang="en-US" altLang="zh-CN" sz="20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根据前人的研究方法进一步改进等</a:t>
            </a:r>
            <a:endParaRPr lang="zh-CN" altLang="en-US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06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SIX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3394353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研究进度安排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2756" y="249390"/>
            <a:ext cx="74815" cy="1263535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294"/>
          <p:cNvSpPr txBox="1"/>
          <p:nvPr/>
        </p:nvSpPr>
        <p:spPr>
          <a:xfrm>
            <a:off x="1105596" y="450978"/>
            <a:ext cx="4821839" cy="36989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Autofit/>
          </a:bodyPr>
          <a:lstStyle/>
          <a:p>
            <a:r>
              <a:rPr lang="zh-CN" altLang="en-US" sz="3200" b="1" spc="6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研究进度安排</a:t>
            </a:r>
            <a:endParaRPr lang="zh-CN" altLang="en-US" sz="3200" b="1" spc="6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0608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0960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1264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154400" y="6426000"/>
            <a:ext cx="2037600" cy="432000"/>
          </a:xfrm>
          <a:prstGeom prst="rect">
            <a:avLst/>
          </a:prstGeom>
          <a:solidFill>
            <a:srgbClr val="174994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0" y="6426000"/>
            <a:ext cx="20412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200" y="6425908"/>
            <a:ext cx="12193200" cy="440094"/>
            <a:chOff x="-1200" y="6425908"/>
            <a:chExt cx="12193200" cy="440094"/>
          </a:xfrm>
        </p:grpSpPr>
        <p:sp>
          <p:nvSpPr>
            <p:cNvPr id="7" name="矩形 6">
              <a:hlinkClick r:id="rId1" action="ppaction://hlinksldjump"/>
            </p:cNvPr>
            <p:cNvSpPr/>
            <p:nvPr/>
          </p:nvSpPr>
          <p:spPr>
            <a:xfrm>
              <a:off x="-1200" y="6425997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hlinkClick r:id="rId2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3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>
              <a:hlinkClick r:id="rId4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hlinkClick r:id="rId5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hlinkClick r:id="rId6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63236" y="2076102"/>
            <a:ext cx="11696008" cy="631768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63236" y="2890751"/>
            <a:ext cx="11696008" cy="631768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263236" y="3733838"/>
            <a:ext cx="11696008" cy="631768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70163" y="4584139"/>
            <a:ext cx="11696008" cy="631768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63236" y="5434440"/>
            <a:ext cx="11696008" cy="631768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63236" y="2076101"/>
            <a:ext cx="1598815" cy="6317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</a:rPr>
              <a:t>01.01-01.20</a:t>
            </a:r>
            <a:endParaRPr lang="zh-CN" altLang="en-US" sz="2000" b="1" dirty="0">
              <a:latin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177935" y="2192915"/>
            <a:ext cx="45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74994"/>
                </a:solidFill>
                <a:ea typeface="微软雅黑" panose="020B0503020204020204" pitchFamily="34" charset="-122"/>
              </a:rPr>
              <a:t>了解国内外研究现状，明确课题方向</a:t>
            </a:r>
            <a:endParaRPr lang="zh-CN" altLang="en-US" sz="2000" b="1" dirty="0">
              <a:solidFill>
                <a:srgbClr val="174994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80789" y="1601673"/>
            <a:ext cx="583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862051" y="2904247"/>
            <a:ext cx="2136371" cy="6317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</a:rPr>
              <a:t>01.21-05.31</a:t>
            </a:r>
            <a:endParaRPr lang="zh-CN" altLang="en-US" sz="2000" b="1" dirty="0">
              <a:latin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401589" y="3006580"/>
            <a:ext cx="45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74994"/>
                </a:solidFill>
                <a:ea typeface="微软雅黑" panose="020B0503020204020204" pitchFamily="34" charset="-122"/>
              </a:rPr>
              <a:t>进行开题</a:t>
            </a:r>
            <a:endParaRPr lang="zh-CN" altLang="en-US" sz="2000" b="1" dirty="0">
              <a:solidFill>
                <a:srgbClr val="174994"/>
              </a:solidFill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998422" y="3741051"/>
            <a:ext cx="1837113" cy="6317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</a:rPr>
              <a:t>06.01-08.31</a:t>
            </a:r>
            <a:endParaRPr lang="zh-CN" altLang="en-US" sz="2000" b="1" dirty="0">
              <a:latin typeface="Arial" panose="020B060402020202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2982" y="3862178"/>
            <a:ext cx="45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74994"/>
                </a:solidFill>
                <a:ea typeface="微软雅黑" panose="020B0503020204020204" pitchFamily="34" charset="-122"/>
              </a:rPr>
              <a:t>进行课题研究</a:t>
            </a:r>
            <a:endParaRPr lang="zh-CN" altLang="en-US" sz="2000" b="1" dirty="0">
              <a:solidFill>
                <a:srgbClr val="174994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834149" y="4591353"/>
            <a:ext cx="1820487" cy="6317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</a:rPr>
              <a:t>09.01-09.30</a:t>
            </a:r>
            <a:endParaRPr lang="zh-CN" altLang="en-US" sz="2000" b="1" dirty="0">
              <a:latin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862455" y="4715356"/>
            <a:ext cx="1979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74994"/>
                </a:solidFill>
                <a:ea typeface="微软雅黑" panose="020B0503020204020204" pitchFamily="34" charset="-122"/>
              </a:rPr>
              <a:t>课题中期汇报</a:t>
            </a:r>
            <a:endParaRPr lang="zh-CN" altLang="en-US" sz="2000" b="1" dirty="0">
              <a:solidFill>
                <a:srgbClr val="174994"/>
              </a:solidFill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654636" y="5434439"/>
            <a:ext cx="2136371" cy="63176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Arial" panose="020B0604020202020204" pitchFamily="34" charset="0"/>
              </a:rPr>
              <a:t>10.01-12.30</a:t>
            </a:r>
            <a:endParaRPr lang="zh-CN" altLang="en-US" sz="2000" b="1" dirty="0">
              <a:latin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9915696" y="5565657"/>
            <a:ext cx="1979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74994"/>
                </a:solidFill>
                <a:ea typeface="微软雅黑" panose="020B0503020204020204" pitchFamily="34" charset="-122"/>
              </a:rPr>
              <a:t>撰写论文</a:t>
            </a:r>
            <a:endParaRPr lang="zh-CN" altLang="en-US" sz="2000" b="1" dirty="0">
              <a:solidFill>
                <a:srgbClr val="174994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862051" y="1611079"/>
            <a:ext cx="838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2-5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998422" y="1605487"/>
            <a:ext cx="838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6-8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846893" y="1611079"/>
            <a:ext cx="583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646507" y="1605487"/>
            <a:ext cx="1107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10-12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徽标&#10;&#10;描述已自动生成"/>
          <p:cNvPicPr>
            <a:picLocks noChangeAspect="1"/>
          </p:cNvPicPr>
          <p:nvPr/>
        </p:nvPicPr>
        <p:blipFill>
          <a:blip r:embed="rId1" cstate="print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458" y="0"/>
            <a:ext cx="6297083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2756" y="249390"/>
            <a:ext cx="74815" cy="1263535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294"/>
          <p:cNvSpPr txBox="1"/>
          <p:nvPr/>
        </p:nvSpPr>
        <p:spPr>
          <a:xfrm>
            <a:off x="1105596" y="450978"/>
            <a:ext cx="4821839" cy="36989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Autofit/>
          </a:bodyPr>
          <a:lstStyle/>
          <a:p>
            <a:r>
              <a:rPr lang="zh-CN" altLang="en-US" sz="3200" b="1" spc="6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致谢</a:t>
            </a:r>
            <a:endParaRPr lang="zh-CN" altLang="en-US" sz="3200" b="1" spc="600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50313" y="2014253"/>
            <a:ext cx="6723852" cy="282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感谢各位老师！</a:t>
            </a:r>
            <a:endParaRPr lang="en-US" altLang="zh-CN" sz="6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请您批评指正！</a:t>
            </a:r>
            <a:endParaRPr lang="en-US" altLang="zh-CN" sz="6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一棵大树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39" y="0"/>
            <a:ext cx="4493980" cy="685800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8757241" y="0"/>
            <a:ext cx="3474720" cy="6858000"/>
          </a:xfrm>
          <a:prstGeom prst="rect">
            <a:avLst/>
          </a:prstGeom>
          <a:solidFill>
            <a:schemeClr val="accent5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grpSp>
        <p:nvGrpSpPr>
          <p:cNvPr id="23" name="Group 283"/>
          <p:cNvGrpSpPr/>
          <p:nvPr>
            <p:custDataLst>
              <p:tags r:id="rId2"/>
            </p:custDataLst>
          </p:nvPr>
        </p:nvGrpSpPr>
        <p:grpSpPr>
          <a:xfrm>
            <a:off x="1585532" y="1442103"/>
            <a:ext cx="5324539" cy="3533466"/>
            <a:chOff x="6841794" y="1119740"/>
            <a:chExt cx="4375691" cy="2903792"/>
          </a:xfrm>
        </p:grpSpPr>
        <p:sp>
          <p:nvSpPr>
            <p:cNvPr id="24" name="Diamond 286"/>
            <p:cNvSpPr/>
            <p:nvPr>
              <p:custDataLst>
                <p:tags r:id="rId3"/>
              </p:custDataLst>
            </p:nvPr>
          </p:nvSpPr>
          <p:spPr>
            <a:xfrm>
              <a:off x="6849226" y="3399183"/>
              <a:ext cx="624349" cy="624349"/>
            </a:xfrm>
            <a:prstGeom prst="diamond">
              <a:avLst/>
            </a:prstGeom>
            <a:solidFill>
              <a:srgbClr val="1D5C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04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8" name="TextBox 300"/>
            <p:cNvSpPr txBox="1"/>
            <p:nvPr>
              <p:custDataLst>
                <p:tags r:id="rId4"/>
              </p:custDataLst>
            </p:nvPr>
          </p:nvSpPr>
          <p:spPr>
            <a:xfrm>
              <a:off x="7224644" y="2794893"/>
              <a:ext cx="3962574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b="1" spc="600" dirty="0">
                  <a:solidFill>
                    <a:srgbClr val="127EC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研究内容和目的</a:t>
              </a:r>
              <a:endParaRPr lang="zh-CN" altLang="en-US" sz="2400" b="1" spc="600" dirty="0">
                <a:solidFill>
                  <a:srgbClr val="127E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Diamond 288"/>
            <p:cNvSpPr/>
            <p:nvPr>
              <p:custDataLst>
                <p:tags r:id="rId5"/>
              </p:custDataLst>
            </p:nvPr>
          </p:nvSpPr>
          <p:spPr>
            <a:xfrm>
              <a:off x="6849226" y="2639544"/>
              <a:ext cx="624349" cy="624349"/>
            </a:xfrm>
            <a:prstGeom prst="diamond">
              <a:avLst/>
            </a:prstGeom>
            <a:solidFill>
              <a:srgbClr val="127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03</a:t>
              </a:r>
              <a:endPara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6" name="TextBox 298"/>
            <p:cNvSpPr txBox="1"/>
            <p:nvPr>
              <p:custDataLst>
                <p:tags r:id="rId6"/>
              </p:custDataLst>
            </p:nvPr>
          </p:nvSpPr>
          <p:spPr>
            <a:xfrm>
              <a:off x="7254910" y="3559366"/>
              <a:ext cx="3962575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b="1" spc="600" dirty="0">
                  <a:solidFill>
                    <a:srgbClr val="1D5CB9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技术路线</a:t>
              </a:r>
              <a:endParaRPr lang="zh-CN" altLang="en-US" sz="2400" b="1" spc="600" dirty="0">
                <a:solidFill>
                  <a:srgbClr val="1D5CB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Diamond 290"/>
            <p:cNvSpPr/>
            <p:nvPr>
              <p:custDataLst>
                <p:tags r:id="rId7"/>
              </p:custDataLst>
            </p:nvPr>
          </p:nvSpPr>
          <p:spPr>
            <a:xfrm>
              <a:off x="6849226" y="1878935"/>
              <a:ext cx="624349" cy="624349"/>
            </a:xfrm>
            <a:prstGeom prst="diamond">
              <a:avLst/>
            </a:prstGeom>
            <a:solidFill>
              <a:srgbClr val="0392F3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02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4" name="TextBox 296"/>
            <p:cNvSpPr txBox="1"/>
            <p:nvPr>
              <p:custDataLst>
                <p:tags r:id="rId8"/>
              </p:custDataLst>
            </p:nvPr>
          </p:nvSpPr>
          <p:spPr>
            <a:xfrm>
              <a:off x="7224643" y="2047229"/>
              <a:ext cx="3962574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b="1" spc="600" dirty="0">
                  <a:solidFill>
                    <a:srgbClr val="0392F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研究内容</a:t>
              </a:r>
              <a:r>
                <a:rPr lang="zh-CN" altLang="en-US" sz="2400" b="1" spc="600" dirty="0">
                  <a:solidFill>
                    <a:srgbClr val="0392F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和目的</a:t>
              </a:r>
              <a:endParaRPr lang="zh-CN" altLang="en-US" sz="2400" b="1" spc="600" dirty="0">
                <a:solidFill>
                  <a:srgbClr val="0392F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Diamond 292"/>
            <p:cNvSpPr/>
            <p:nvPr>
              <p:custDataLst>
                <p:tags r:id="rId9"/>
              </p:custDataLst>
            </p:nvPr>
          </p:nvSpPr>
          <p:spPr>
            <a:xfrm>
              <a:off x="6841794" y="1119740"/>
              <a:ext cx="624349" cy="624349"/>
            </a:xfrm>
            <a:prstGeom prst="diamond">
              <a:avLst/>
            </a:prstGeom>
            <a:solidFill>
              <a:srgbClr val="5EB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01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2" name="TextBox 294"/>
            <p:cNvSpPr txBox="1"/>
            <p:nvPr>
              <p:custDataLst>
                <p:tags r:id="rId10"/>
              </p:custDataLst>
            </p:nvPr>
          </p:nvSpPr>
          <p:spPr>
            <a:xfrm>
              <a:off x="7224639" y="1279482"/>
              <a:ext cx="3962574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b="1" spc="600" dirty="0">
                  <a:solidFill>
                    <a:srgbClr val="5EB4E4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gency FB" panose="020B0503020202020204" pitchFamily="34" charset="0"/>
                </a:rPr>
                <a:t>研究内容和目的</a:t>
              </a:r>
              <a:endParaRPr lang="zh-CN" altLang="en-US" sz="2400" b="1" spc="600" dirty="0">
                <a:solidFill>
                  <a:srgbClr val="5EB4E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365511" y="1156923"/>
            <a:ext cx="3657983" cy="1603938"/>
            <a:chOff x="7498080" y="2702560"/>
            <a:chExt cx="4043680" cy="1737360"/>
          </a:xfrm>
        </p:grpSpPr>
        <p:sp>
          <p:nvSpPr>
            <p:cNvPr id="8" name="矩形 7"/>
            <p:cNvSpPr/>
            <p:nvPr/>
          </p:nvSpPr>
          <p:spPr>
            <a:xfrm>
              <a:off x="7498080" y="2702560"/>
              <a:ext cx="3759200" cy="1452880"/>
            </a:xfrm>
            <a:prstGeom prst="rect">
              <a:avLst/>
            </a:prstGeom>
            <a:solidFill>
              <a:srgbClr val="174994">
                <a:alpha val="40000"/>
              </a:srgbClr>
            </a:solidFill>
            <a:ln>
              <a:noFill/>
            </a:ln>
            <a:effectLst>
              <a:outerShdw blurRad="50800" dist="381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造字工房力黑（非商用）常规体" pitchFamily="50" charset="-122"/>
                <a:cs typeface="Times New Roman" panose="02020603050405020304" pitchFamily="18" charset="0"/>
                <a:sym typeface="Agency FB" panose="020B0503020202020204" pitchFamily="34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0754360" y="3652520"/>
              <a:ext cx="787400" cy="787400"/>
            </a:xfrm>
            <a:prstGeom prst="rect">
              <a:avLst/>
            </a:prstGeom>
            <a:noFill/>
            <a:ln w="38100"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Times New Roman" panose="02020603050405020304" pitchFamily="18" charset="0"/>
                <a:ea typeface="造字工房力黑（非商用）常规体" pitchFamily="50" charset="-122"/>
                <a:cs typeface="Times New Roman" panose="02020603050405020304" pitchFamily="18" charset="0"/>
                <a:sym typeface="Agency FB" panose="020B0503020202020204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701048" y="3136611"/>
              <a:ext cx="3353262" cy="633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spc="300" dirty="0">
                  <a:solidFill>
                    <a:schemeClr val="bg1"/>
                  </a:solidFill>
                  <a:latin typeface="Arial" panose="020B0604020202020204" pitchFamily="34" charset="0"/>
                  <a:ea typeface="造字工房力黑（非商用）常规体" pitchFamily="50" charset="-122"/>
                  <a:cs typeface="Arial" panose="020B0604020202020204" pitchFamily="34" charset="0"/>
                  <a:sym typeface="Agency FB" panose="020B0503020202020204" pitchFamily="34" charset="0"/>
                </a:rPr>
                <a:t>CONTENTS</a:t>
              </a:r>
              <a:endParaRPr lang="zh-CN" altLang="en-US" sz="3200" spc="300" dirty="0">
                <a:solidFill>
                  <a:schemeClr val="bg1"/>
                </a:solidFill>
                <a:latin typeface="Arial" panose="020B0604020202020204" pitchFamily="34" charset="0"/>
                <a:ea typeface="造字工房力黑（非商用）常规体" pitchFamily="50" charset="-122"/>
                <a:cs typeface="Arial" panose="020B0604020202020204" pitchFamily="34" charset="0"/>
                <a:sym typeface="Agency FB" panose="020B0503020202020204" pitchFamily="34" charset="0"/>
              </a:endParaRPr>
            </a:p>
          </p:txBody>
        </p:sp>
      </p:grpSp>
      <p:sp>
        <p:nvSpPr>
          <p:cNvPr id="12" name="TextBox 298"/>
          <p:cNvSpPr txBox="1"/>
          <p:nvPr>
            <p:custDataLst>
              <p:tags r:id="rId11"/>
            </p:custDataLst>
          </p:nvPr>
        </p:nvSpPr>
        <p:spPr>
          <a:xfrm>
            <a:off x="2088232" y="5340891"/>
            <a:ext cx="4821841" cy="36989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Autofit/>
          </a:bodyPr>
          <a:lstStyle/>
          <a:p>
            <a:r>
              <a:rPr lang="zh-CN" altLang="en-US" sz="2400" b="1" spc="600" dirty="0">
                <a:solidFill>
                  <a:srgbClr val="28399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可行性与创新性</a:t>
            </a:r>
            <a:endParaRPr lang="zh-CN" altLang="en-US" sz="2400" b="1" spc="600" dirty="0">
              <a:solidFill>
                <a:srgbClr val="28399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" name="Diamond 286"/>
          <p:cNvSpPr/>
          <p:nvPr>
            <p:custDataLst>
              <p:tags r:id="rId12"/>
            </p:custDataLst>
          </p:nvPr>
        </p:nvSpPr>
        <p:spPr>
          <a:xfrm>
            <a:off x="1594577" y="5141376"/>
            <a:ext cx="759736" cy="759736"/>
          </a:xfrm>
          <a:prstGeom prst="diamond">
            <a:avLst/>
          </a:prstGeom>
          <a:solidFill>
            <a:srgbClr val="2839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05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4" name="Diamond 286"/>
          <p:cNvSpPr/>
          <p:nvPr>
            <p:custDataLst>
              <p:tags r:id="rId13"/>
            </p:custDataLst>
          </p:nvPr>
        </p:nvSpPr>
        <p:spPr>
          <a:xfrm>
            <a:off x="1594577" y="6061546"/>
            <a:ext cx="759736" cy="759736"/>
          </a:xfrm>
          <a:prstGeom prst="diamond">
            <a:avLst/>
          </a:prstGeom>
          <a:solidFill>
            <a:srgbClr val="0F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06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6" name="TextBox 298"/>
          <p:cNvSpPr txBox="1"/>
          <p:nvPr>
            <p:custDataLst>
              <p:tags r:id="rId14"/>
            </p:custDataLst>
          </p:nvPr>
        </p:nvSpPr>
        <p:spPr>
          <a:xfrm>
            <a:off x="2088234" y="6256465"/>
            <a:ext cx="4821841" cy="36989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Autofit/>
          </a:bodyPr>
          <a:lstStyle/>
          <a:p>
            <a:r>
              <a:rPr lang="zh-CN" altLang="en-US" sz="2400" b="1" spc="600" dirty="0">
                <a:solidFill>
                  <a:srgbClr val="0F2F5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研究进度安排</a:t>
            </a:r>
            <a:endParaRPr lang="zh-CN" altLang="en-US" sz="2400" b="1" spc="600" dirty="0">
              <a:solidFill>
                <a:srgbClr val="0F2F5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pic>
        <p:nvPicPr>
          <p:cNvPr id="11" name="图片 10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332677" y="14324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01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ONE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3394353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研究背景及意义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图片 3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14324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2756" y="249390"/>
            <a:ext cx="74815" cy="1263535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0680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996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1252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154400" y="6426000"/>
            <a:ext cx="20376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66937" y="6417653"/>
            <a:ext cx="10140938" cy="440093"/>
            <a:chOff x="2051062" y="6425908"/>
            <a:chExt cx="10140938" cy="440093"/>
          </a:xfrm>
        </p:grpSpPr>
        <p:sp>
          <p:nvSpPr>
            <p:cNvPr id="6" name="矩形 5">
              <a:hlinkClick r:id="rId1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hlinkClick r:id="rId2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hlinkClick r:id="rId3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4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hlinkClick r:id="rId5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3" name="图片 12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32677" y="14324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矩形 45"/>
          <p:cNvSpPr/>
          <p:nvPr/>
        </p:nvSpPr>
        <p:spPr>
          <a:xfrm>
            <a:off x="543100" y="1726806"/>
            <a:ext cx="4907280" cy="42244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血管</a:t>
            </a:r>
            <a:r>
              <a:rPr lang="en-US" altLang="zh-CN" dirty="0"/>
              <a:t>ji</a:t>
            </a:r>
            <a:endParaRPr lang="zh-CN" altLang="en-US" dirty="0"/>
          </a:p>
        </p:txBody>
      </p:sp>
      <p:sp>
        <p:nvSpPr>
          <p:cNvPr id="47" name="流程图: 数据 46"/>
          <p:cNvSpPr/>
          <p:nvPr/>
        </p:nvSpPr>
        <p:spPr>
          <a:xfrm>
            <a:off x="1443877" y="1512923"/>
            <a:ext cx="3266670" cy="427768"/>
          </a:xfrm>
          <a:prstGeom prst="flowChartInputOutpu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直角三角形 48"/>
          <p:cNvSpPr/>
          <p:nvPr/>
        </p:nvSpPr>
        <p:spPr>
          <a:xfrm rot="16200000">
            <a:off x="4781540" y="5282405"/>
            <a:ext cx="340157" cy="997524"/>
          </a:xfrm>
          <a:prstGeom prst="rtTriangle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6741621" y="1726807"/>
            <a:ext cx="4907280" cy="42244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流程图: 数据 50"/>
          <p:cNvSpPr/>
          <p:nvPr/>
        </p:nvSpPr>
        <p:spPr>
          <a:xfrm>
            <a:off x="7642398" y="1512924"/>
            <a:ext cx="3266670" cy="427768"/>
          </a:xfrm>
          <a:prstGeom prst="flowChartInputOutpu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直角三角形 51"/>
          <p:cNvSpPr/>
          <p:nvPr/>
        </p:nvSpPr>
        <p:spPr>
          <a:xfrm rot="16200000">
            <a:off x="10980061" y="5282406"/>
            <a:ext cx="340157" cy="997524"/>
          </a:xfrm>
          <a:prstGeom prst="rtTriangle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543099" y="2135944"/>
            <a:ext cx="4907281" cy="295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C5A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</a:t>
            </a:r>
            <a:endParaRPr lang="en-US" altLang="zh-CN" dirty="0">
              <a:solidFill>
                <a:srgbClr val="1C5A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是指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C5A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发展情况</a:t>
            </a:r>
            <a:endParaRPr lang="en-US" altLang="zh-CN" dirty="0">
              <a:solidFill>
                <a:srgbClr val="1C5A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描述研究问题相关的社会大环境，再逐渐过渡到自己研究研究领域背景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C5AB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应用</a:t>
            </a:r>
            <a:endParaRPr lang="en-US" altLang="zh-CN" dirty="0">
              <a:solidFill>
                <a:srgbClr val="1C5AB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具体被用来干什么，能解决什么问题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41620" y="2241016"/>
            <a:ext cx="4907280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理论意义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前人没有研究过的，即研究领域中一个有意义的课题前人有研究过，只是得到的结论不够全面，你加以丰满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1C5AB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实践意义</a:t>
            </a:r>
            <a:endParaRPr lang="en-US" altLang="zh-CN" dirty="0">
              <a:solidFill>
                <a:srgbClr val="1C5AB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能解决什么问题，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技术优势使得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变好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提高，有重要的实践意义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022463"/>
            <a:ext cx="12192000" cy="116378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32756" y="249390"/>
            <a:ext cx="74815" cy="1263535"/>
          </a:xfrm>
          <a:prstGeom prst="rect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6426000"/>
            <a:ext cx="2041200" cy="432000"/>
          </a:xfrm>
          <a:prstGeom prst="rect">
            <a:avLst/>
          </a:prstGeom>
          <a:solidFill>
            <a:srgbClr val="174994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0680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996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1252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154400" y="6426000"/>
            <a:ext cx="20376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1200" y="6425908"/>
            <a:ext cx="12193200" cy="440094"/>
            <a:chOff x="-1200" y="6425908"/>
            <a:chExt cx="12193200" cy="440094"/>
          </a:xfrm>
        </p:grpSpPr>
        <p:sp>
          <p:nvSpPr>
            <p:cNvPr id="2" name="矩形 1">
              <a:hlinkClick r:id="rId1" action="ppaction://hlinksldjump"/>
            </p:cNvPr>
            <p:cNvSpPr/>
            <p:nvPr/>
          </p:nvSpPr>
          <p:spPr>
            <a:xfrm>
              <a:off x="-1200" y="6425997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hlinkClick r:id="rId2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hlinkClick r:id="rId3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hlinkClick r:id="rId4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5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hlinkClick r:id="rId6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3" name="图片 12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32677" y="14324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-104" y="230975"/>
            <a:ext cx="12191999" cy="68637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8857543" y="-31668"/>
            <a:ext cx="3093979" cy="3475704"/>
            <a:chOff x="8177236" y="2032790"/>
            <a:chExt cx="1720972" cy="1933300"/>
          </a:xfrm>
          <a:solidFill>
            <a:schemeClr val="tx1">
              <a:alpha val="12000"/>
            </a:schemeClr>
          </a:solidFill>
        </p:grpSpPr>
        <p:sp>
          <p:nvSpPr>
            <p:cNvPr id="23" name="Freeform 24"/>
            <p:cNvSpPr/>
            <p:nvPr/>
          </p:nvSpPr>
          <p:spPr bwMode="auto">
            <a:xfrm>
              <a:off x="8177236" y="2032790"/>
              <a:ext cx="1720972" cy="1933300"/>
            </a:xfrm>
            <a:custGeom>
              <a:avLst/>
              <a:gdLst>
                <a:gd name="T0" fmla="*/ 252 w 456"/>
                <a:gd name="T1" fmla="*/ 184 h 511"/>
                <a:gd name="T2" fmla="*/ 456 w 456"/>
                <a:gd name="T3" fmla="*/ 200 h 511"/>
                <a:gd name="T4" fmla="*/ 396 w 456"/>
                <a:gd name="T5" fmla="*/ 216 h 511"/>
                <a:gd name="T6" fmla="*/ 392 w 456"/>
                <a:gd name="T7" fmla="*/ 396 h 511"/>
                <a:gd name="T8" fmla="*/ 320 w 456"/>
                <a:gd name="T9" fmla="*/ 404 h 511"/>
                <a:gd name="T10" fmla="*/ 360 w 456"/>
                <a:gd name="T11" fmla="*/ 376 h 511"/>
                <a:gd name="T12" fmla="*/ 272 w 456"/>
                <a:gd name="T13" fmla="*/ 340 h 511"/>
                <a:gd name="T14" fmla="*/ 368 w 456"/>
                <a:gd name="T15" fmla="*/ 324 h 511"/>
                <a:gd name="T16" fmla="*/ 264 w 456"/>
                <a:gd name="T17" fmla="*/ 300 h 511"/>
                <a:gd name="T18" fmla="*/ 368 w 456"/>
                <a:gd name="T19" fmla="*/ 272 h 511"/>
                <a:gd name="T20" fmla="*/ 264 w 456"/>
                <a:gd name="T21" fmla="*/ 248 h 511"/>
                <a:gd name="T22" fmla="*/ 376 w 456"/>
                <a:gd name="T23" fmla="*/ 220 h 511"/>
                <a:gd name="T24" fmla="*/ 252 w 456"/>
                <a:gd name="T25" fmla="*/ 220 h 511"/>
                <a:gd name="T26" fmla="*/ 360 w 456"/>
                <a:gd name="T27" fmla="*/ 476 h 511"/>
                <a:gd name="T28" fmla="*/ 236 w 456"/>
                <a:gd name="T29" fmla="*/ 388 h 511"/>
                <a:gd name="T30" fmla="*/ 108 w 456"/>
                <a:gd name="T31" fmla="*/ 488 h 511"/>
                <a:gd name="T32" fmla="*/ 148 w 456"/>
                <a:gd name="T33" fmla="*/ 452 h 511"/>
                <a:gd name="T34" fmla="*/ 216 w 456"/>
                <a:gd name="T35" fmla="*/ 224 h 511"/>
                <a:gd name="T36" fmla="*/ 80 w 456"/>
                <a:gd name="T37" fmla="*/ 220 h 511"/>
                <a:gd name="T38" fmla="*/ 208 w 456"/>
                <a:gd name="T39" fmla="*/ 244 h 511"/>
                <a:gd name="T40" fmla="*/ 96 w 456"/>
                <a:gd name="T41" fmla="*/ 276 h 511"/>
                <a:gd name="T42" fmla="*/ 204 w 456"/>
                <a:gd name="T43" fmla="*/ 300 h 511"/>
                <a:gd name="T44" fmla="*/ 96 w 456"/>
                <a:gd name="T45" fmla="*/ 324 h 511"/>
                <a:gd name="T46" fmla="*/ 200 w 456"/>
                <a:gd name="T47" fmla="*/ 344 h 511"/>
                <a:gd name="T48" fmla="*/ 108 w 456"/>
                <a:gd name="T49" fmla="*/ 376 h 511"/>
                <a:gd name="T50" fmla="*/ 144 w 456"/>
                <a:gd name="T51" fmla="*/ 412 h 511"/>
                <a:gd name="T52" fmla="*/ 80 w 456"/>
                <a:gd name="T53" fmla="*/ 408 h 511"/>
                <a:gd name="T54" fmla="*/ 68 w 456"/>
                <a:gd name="T55" fmla="*/ 220 h 511"/>
                <a:gd name="T56" fmla="*/ 0 w 456"/>
                <a:gd name="T57" fmla="*/ 208 h 511"/>
                <a:gd name="T58" fmla="*/ 48 w 456"/>
                <a:gd name="T59" fmla="*/ 184 h 511"/>
                <a:gd name="T60" fmla="*/ 212 w 456"/>
                <a:gd name="T61" fmla="*/ 184 h 511"/>
                <a:gd name="T62" fmla="*/ 228 w 456"/>
                <a:gd name="T63" fmla="*/ 0 h 511"/>
                <a:gd name="T64" fmla="*/ 252 w 456"/>
                <a:gd name="T65" fmla="*/ 184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6" h="511">
                  <a:moveTo>
                    <a:pt x="252" y="184"/>
                  </a:moveTo>
                  <a:cubicBezTo>
                    <a:pt x="329" y="195"/>
                    <a:pt x="419" y="161"/>
                    <a:pt x="456" y="200"/>
                  </a:cubicBezTo>
                  <a:cubicBezTo>
                    <a:pt x="450" y="227"/>
                    <a:pt x="423" y="218"/>
                    <a:pt x="396" y="216"/>
                  </a:cubicBezTo>
                  <a:cubicBezTo>
                    <a:pt x="412" y="253"/>
                    <a:pt x="404" y="349"/>
                    <a:pt x="392" y="396"/>
                  </a:cubicBezTo>
                  <a:cubicBezTo>
                    <a:pt x="381" y="411"/>
                    <a:pt x="331" y="437"/>
                    <a:pt x="320" y="404"/>
                  </a:cubicBezTo>
                  <a:cubicBezTo>
                    <a:pt x="328" y="389"/>
                    <a:pt x="362" y="400"/>
                    <a:pt x="360" y="376"/>
                  </a:cubicBezTo>
                  <a:cubicBezTo>
                    <a:pt x="347" y="344"/>
                    <a:pt x="268" y="395"/>
                    <a:pt x="272" y="340"/>
                  </a:cubicBezTo>
                  <a:cubicBezTo>
                    <a:pt x="305" y="327"/>
                    <a:pt x="349" y="347"/>
                    <a:pt x="368" y="324"/>
                  </a:cubicBezTo>
                  <a:cubicBezTo>
                    <a:pt x="350" y="300"/>
                    <a:pt x="280" y="327"/>
                    <a:pt x="264" y="300"/>
                  </a:cubicBezTo>
                  <a:cubicBezTo>
                    <a:pt x="274" y="260"/>
                    <a:pt x="347" y="303"/>
                    <a:pt x="368" y="272"/>
                  </a:cubicBezTo>
                  <a:cubicBezTo>
                    <a:pt x="343" y="246"/>
                    <a:pt x="274" y="289"/>
                    <a:pt x="264" y="248"/>
                  </a:cubicBezTo>
                  <a:cubicBezTo>
                    <a:pt x="286" y="216"/>
                    <a:pt x="352" y="252"/>
                    <a:pt x="376" y="220"/>
                  </a:cubicBezTo>
                  <a:cubicBezTo>
                    <a:pt x="340" y="210"/>
                    <a:pt x="291" y="220"/>
                    <a:pt x="252" y="220"/>
                  </a:cubicBezTo>
                  <a:cubicBezTo>
                    <a:pt x="232" y="362"/>
                    <a:pt x="290" y="425"/>
                    <a:pt x="360" y="476"/>
                  </a:cubicBezTo>
                  <a:cubicBezTo>
                    <a:pt x="314" y="511"/>
                    <a:pt x="261" y="421"/>
                    <a:pt x="236" y="388"/>
                  </a:cubicBezTo>
                  <a:cubicBezTo>
                    <a:pt x="206" y="431"/>
                    <a:pt x="176" y="496"/>
                    <a:pt x="108" y="488"/>
                  </a:cubicBezTo>
                  <a:cubicBezTo>
                    <a:pt x="110" y="461"/>
                    <a:pt x="133" y="464"/>
                    <a:pt x="148" y="452"/>
                  </a:cubicBezTo>
                  <a:cubicBezTo>
                    <a:pt x="206" y="408"/>
                    <a:pt x="224" y="334"/>
                    <a:pt x="216" y="224"/>
                  </a:cubicBezTo>
                  <a:cubicBezTo>
                    <a:pt x="179" y="215"/>
                    <a:pt x="129" y="219"/>
                    <a:pt x="80" y="220"/>
                  </a:cubicBezTo>
                  <a:cubicBezTo>
                    <a:pt x="96" y="255"/>
                    <a:pt x="181" y="220"/>
                    <a:pt x="208" y="244"/>
                  </a:cubicBezTo>
                  <a:cubicBezTo>
                    <a:pt x="211" y="295"/>
                    <a:pt x="118" y="249"/>
                    <a:pt x="96" y="276"/>
                  </a:cubicBezTo>
                  <a:cubicBezTo>
                    <a:pt x="109" y="307"/>
                    <a:pt x="191" y="270"/>
                    <a:pt x="204" y="300"/>
                  </a:cubicBezTo>
                  <a:cubicBezTo>
                    <a:pt x="184" y="333"/>
                    <a:pt x="131" y="309"/>
                    <a:pt x="96" y="324"/>
                  </a:cubicBezTo>
                  <a:cubicBezTo>
                    <a:pt x="101" y="357"/>
                    <a:pt x="179" y="319"/>
                    <a:pt x="200" y="344"/>
                  </a:cubicBezTo>
                  <a:cubicBezTo>
                    <a:pt x="191" y="384"/>
                    <a:pt x="135" y="360"/>
                    <a:pt x="108" y="376"/>
                  </a:cubicBezTo>
                  <a:cubicBezTo>
                    <a:pt x="96" y="398"/>
                    <a:pt x="143" y="391"/>
                    <a:pt x="144" y="412"/>
                  </a:cubicBezTo>
                  <a:cubicBezTo>
                    <a:pt x="139" y="437"/>
                    <a:pt x="94" y="414"/>
                    <a:pt x="80" y="408"/>
                  </a:cubicBezTo>
                  <a:cubicBezTo>
                    <a:pt x="62" y="361"/>
                    <a:pt x="50" y="267"/>
                    <a:pt x="68" y="220"/>
                  </a:cubicBezTo>
                  <a:cubicBezTo>
                    <a:pt x="42" y="220"/>
                    <a:pt x="11" y="224"/>
                    <a:pt x="0" y="208"/>
                  </a:cubicBezTo>
                  <a:cubicBezTo>
                    <a:pt x="3" y="184"/>
                    <a:pt x="33" y="186"/>
                    <a:pt x="48" y="184"/>
                  </a:cubicBezTo>
                  <a:cubicBezTo>
                    <a:pt x="97" y="180"/>
                    <a:pt x="159" y="189"/>
                    <a:pt x="212" y="184"/>
                  </a:cubicBezTo>
                  <a:cubicBezTo>
                    <a:pt x="228" y="133"/>
                    <a:pt x="200" y="38"/>
                    <a:pt x="228" y="0"/>
                  </a:cubicBezTo>
                  <a:cubicBezTo>
                    <a:pt x="281" y="31"/>
                    <a:pt x="235" y="143"/>
                    <a:pt x="252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9278786" y="2157626"/>
              <a:ext cx="619422" cy="643369"/>
            </a:xfrm>
            <a:custGeom>
              <a:avLst/>
              <a:gdLst>
                <a:gd name="T0" fmla="*/ 52 w 164"/>
                <a:gd name="T1" fmla="*/ 128 h 170"/>
                <a:gd name="T2" fmla="*/ 72 w 164"/>
                <a:gd name="T3" fmla="*/ 104 h 170"/>
                <a:gd name="T4" fmla="*/ 0 w 164"/>
                <a:gd name="T5" fmla="*/ 84 h 170"/>
                <a:gd name="T6" fmla="*/ 96 w 164"/>
                <a:gd name="T7" fmla="*/ 72 h 170"/>
                <a:gd name="T8" fmla="*/ 0 w 164"/>
                <a:gd name="T9" fmla="*/ 48 h 170"/>
                <a:gd name="T10" fmla="*/ 0 w 164"/>
                <a:gd name="T11" fmla="*/ 28 h 170"/>
                <a:gd name="T12" fmla="*/ 88 w 164"/>
                <a:gd name="T13" fmla="*/ 24 h 170"/>
                <a:gd name="T14" fmla="*/ 104 w 164"/>
                <a:gd name="T15" fmla="*/ 0 h 170"/>
                <a:gd name="T16" fmla="*/ 52 w 164"/>
                <a:gd name="T17" fmla="*/ 12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170">
                  <a:moveTo>
                    <a:pt x="52" y="128"/>
                  </a:moveTo>
                  <a:cubicBezTo>
                    <a:pt x="48" y="109"/>
                    <a:pt x="71" y="117"/>
                    <a:pt x="72" y="104"/>
                  </a:cubicBezTo>
                  <a:cubicBezTo>
                    <a:pt x="38" y="100"/>
                    <a:pt x="5" y="119"/>
                    <a:pt x="0" y="84"/>
                  </a:cubicBezTo>
                  <a:cubicBezTo>
                    <a:pt x="23" y="67"/>
                    <a:pt x="77" y="83"/>
                    <a:pt x="96" y="72"/>
                  </a:cubicBezTo>
                  <a:cubicBezTo>
                    <a:pt x="87" y="30"/>
                    <a:pt x="36" y="72"/>
                    <a:pt x="0" y="48"/>
                  </a:cubicBezTo>
                  <a:cubicBezTo>
                    <a:pt x="0" y="42"/>
                    <a:pt x="0" y="35"/>
                    <a:pt x="0" y="28"/>
                  </a:cubicBezTo>
                  <a:cubicBezTo>
                    <a:pt x="22" y="19"/>
                    <a:pt x="60" y="26"/>
                    <a:pt x="88" y="24"/>
                  </a:cubicBezTo>
                  <a:cubicBezTo>
                    <a:pt x="99" y="21"/>
                    <a:pt x="99" y="8"/>
                    <a:pt x="104" y="0"/>
                  </a:cubicBezTo>
                  <a:cubicBezTo>
                    <a:pt x="164" y="29"/>
                    <a:pt x="115" y="170"/>
                    <a:pt x="5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8278187" y="2170554"/>
              <a:ext cx="553968" cy="538003"/>
            </a:xfrm>
            <a:custGeom>
              <a:avLst/>
              <a:gdLst>
                <a:gd name="T0" fmla="*/ 55 w 147"/>
                <a:gd name="T1" fmla="*/ 25 h 142"/>
                <a:gd name="T2" fmla="*/ 147 w 147"/>
                <a:gd name="T3" fmla="*/ 45 h 142"/>
                <a:gd name="T4" fmla="*/ 47 w 147"/>
                <a:gd name="T5" fmla="*/ 61 h 142"/>
                <a:gd name="T6" fmla="*/ 147 w 147"/>
                <a:gd name="T7" fmla="*/ 93 h 142"/>
                <a:gd name="T8" fmla="*/ 75 w 147"/>
                <a:gd name="T9" fmla="*/ 97 h 142"/>
                <a:gd name="T10" fmla="*/ 91 w 147"/>
                <a:gd name="T11" fmla="*/ 125 h 142"/>
                <a:gd name="T12" fmla="*/ 23 w 147"/>
                <a:gd name="T13" fmla="*/ 1 h 142"/>
                <a:gd name="T14" fmla="*/ 55 w 147"/>
                <a:gd name="T15" fmla="*/ 2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42">
                  <a:moveTo>
                    <a:pt x="55" y="25"/>
                  </a:moveTo>
                  <a:cubicBezTo>
                    <a:pt x="95" y="32"/>
                    <a:pt x="142" y="2"/>
                    <a:pt x="147" y="45"/>
                  </a:cubicBezTo>
                  <a:cubicBezTo>
                    <a:pt x="115" y="59"/>
                    <a:pt x="72" y="38"/>
                    <a:pt x="47" y="61"/>
                  </a:cubicBezTo>
                  <a:cubicBezTo>
                    <a:pt x="65" y="96"/>
                    <a:pt x="137" y="41"/>
                    <a:pt x="147" y="93"/>
                  </a:cubicBezTo>
                  <a:cubicBezTo>
                    <a:pt x="131" y="102"/>
                    <a:pt x="96" y="105"/>
                    <a:pt x="75" y="97"/>
                  </a:cubicBezTo>
                  <a:cubicBezTo>
                    <a:pt x="76" y="111"/>
                    <a:pt x="103" y="112"/>
                    <a:pt x="91" y="125"/>
                  </a:cubicBezTo>
                  <a:cubicBezTo>
                    <a:pt x="13" y="142"/>
                    <a:pt x="0" y="48"/>
                    <a:pt x="23" y="1"/>
                  </a:cubicBezTo>
                  <a:cubicBezTo>
                    <a:pt x="44" y="0"/>
                    <a:pt x="44" y="18"/>
                    <a:pt x="5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>
          <a:xfrm>
            <a:off x="2921942" y="4673424"/>
            <a:ext cx="10078387" cy="2566636"/>
          </a:xfrm>
          <a:custGeom>
            <a:avLst/>
            <a:gdLst>
              <a:gd name="connsiteX0" fmla="*/ 0 w 12191999"/>
              <a:gd name="connsiteY0" fmla="*/ 0 h 3104904"/>
              <a:gd name="connsiteX1" fmla="*/ 12191999 w 12191999"/>
              <a:gd name="connsiteY1" fmla="*/ 0 h 3104904"/>
              <a:gd name="connsiteX2" fmla="*/ 12191999 w 12191999"/>
              <a:gd name="connsiteY2" fmla="*/ 3104904 h 3104904"/>
              <a:gd name="connsiteX3" fmla="*/ 0 w 12191999"/>
              <a:gd name="connsiteY3" fmla="*/ 3104904 h 3104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104904">
                <a:moveTo>
                  <a:pt x="0" y="0"/>
                </a:moveTo>
                <a:lnTo>
                  <a:pt x="12191999" y="0"/>
                </a:lnTo>
                <a:lnTo>
                  <a:pt x="12191999" y="3104904"/>
                </a:lnTo>
                <a:lnTo>
                  <a:pt x="0" y="3104904"/>
                </a:lnTo>
                <a:close/>
              </a:path>
            </a:pathLst>
          </a:custGeom>
        </p:spPr>
      </p:pic>
      <p:pic>
        <p:nvPicPr>
          <p:cNvPr id="27" name="图片 26" descr="一些文字和图案&#10;&#10;描述已自动生成"/>
          <p:cNvPicPr>
            <a:picLocks noChangeAspect="1"/>
          </p:cNvPicPr>
          <p:nvPr/>
        </p:nvPicPr>
        <p:blipFill rotWithShape="1">
          <a:blip r:embed="rId9" cstate="screen">
            <a:lum bright="70000" contrast="-70000"/>
          </a:blip>
          <a:srcRect/>
          <a:stretch>
            <a:fillRect/>
          </a:stretch>
        </p:blipFill>
        <p:spPr>
          <a:xfrm>
            <a:off x="-52030" y="5414653"/>
            <a:ext cx="3980560" cy="1647910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1163380" y="548738"/>
            <a:ext cx="1491395" cy="5942088"/>
            <a:chOff x="1163380" y="565067"/>
            <a:chExt cx="1491395" cy="5942088"/>
          </a:xfrm>
        </p:grpSpPr>
        <p:grpSp>
          <p:nvGrpSpPr>
            <p:cNvPr id="30" name="组合 29"/>
            <p:cNvGrpSpPr/>
            <p:nvPr userDrawn="1"/>
          </p:nvGrpSpPr>
          <p:grpSpPr>
            <a:xfrm>
              <a:off x="1276036" y="565067"/>
              <a:ext cx="1227370" cy="1229551"/>
              <a:chOff x="1616689" y="2508637"/>
              <a:chExt cx="2129446" cy="2133230"/>
            </a:xfrm>
          </p:grpSpPr>
          <p:sp>
            <p:nvSpPr>
              <p:cNvPr id="32" name="Oval 6"/>
              <p:cNvSpPr>
                <a:spLocks noChangeArrowheads="1"/>
              </p:cNvSpPr>
              <p:nvPr/>
            </p:nvSpPr>
            <p:spPr bwMode="auto">
              <a:xfrm>
                <a:off x="2001711" y="2909741"/>
                <a:ext cx="1332914" cy="1335752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33" name="Freeform 24"/>
              <p:cNvSpPr/>
              <p:nvPr/>
            </p:nvSpPr>
            <p:spPr bwMode="auto">
              <a:xfrm>
                <a:off x="2159693" y="2945689"/>
                <a:ext cx="1019788" cy="1145606"/>
              </a:xfrm>
              <a:custGeom>
                <a:avLst/>
                <a:gdLst>
                  <a:gd name="T0" fmla="*/ 252 w 456"/>
                  <a:gd name="T1" fmla="*/ 184 h 511"/>
                  <a:gd name="T2" fmla="*/ 456 w 456"/>
                  <a:gd name="T3" fmla="*/ 200 h 511"/>
                  <a:gd name="T4" fmla="*/ 396 w 456"/>
                  <a:gd name="T5" fmla="*/ 216 h 511"/>
                  <a:gd name="T6" fmla="*/ 392 w 456"/>
                  <a:gd name="T7" fmla="*/ 396 h 511"/>
                  <a:gd name="T8" fmla="*/ 320 w 456"/>
                  <a:gd name="T9" fmla="*/ 404 h 511"/>
                  <a:gd name="T10" fmla="*/ 360 w 456"/>
                  <a:gd name="T11" fmla="*/ 376 h 511"/>
                  <a:gd name="T12" fmla="*/ 272 w 456"/>
                  <a:gd name="T13" fmla="*/ 340 h 511"/>
                  <a:gd name="T14" fmla="*/ 368 w 456"/>
                  <a:gd name="T15" fmla="*/ 324 h 511"/>
                  <a:gd name="T16" fmla="*/ 264 w 456"/>
                  <a:gd name="T17" fmla="*/ 300 h 511"/>
                  <a:gd name="T18" fmla="*/ 368 w 456"/>
                  <a:gd name="T19" fmla="*/ 272 h 511"/>
                  <a:gd name="T20" fmla="*/ 264 w 456"/>
                  <a:gd name="T21" fmla="*/ 248 h 511"/>
                  <a:gd name="T22" fmla="*/ 376 w 456"/>
                  <a:gd name="T23" fmla="*/ 220 h 511"/>
                  <a:gd name="T24" fmla="*/ 252 w 456"/>
                  <a:gd name="T25" fmla="*/ 220 h 511"/>
                  <a:gd name="T26" fmla="*/ 360 w 456"/>
                  <a:gd name="T27" fmla="*/ 476 h 511"/>
                  <a:gd name="T28" fmla="*/ 236 w 456"/>
                  <a:gd name="T29" fmla="*/ 388 h 511"/>
                  <a:gd name="T30" fmla="*/ 108 w 456"/>
                  <a:gd name="T31" fmla="*/ 488 h 511"/>
                  <a:gd name="T32" fmla="*/ 148 w 456"/>
                  <a:gd name="T33" fmla="*/ 452 h 511"/>
                  <a:gd name="T34" fmla="*/ 216 w 456"/>
                  <a:gd name="T35" fmla="*/ 224 h 511"/>
                  <a:gd name="T36" fmla="*/ 80 w 456"/>
                  <a:gd name="T37" fmla="*/ 220 h 511"/>
                  <a:gd name="T38" fmla="*/ 208 w 456"/>
                  <a:gd name="T39" fmla="*/ 244 h 511"/>
                  <a:gd name="T40" fmla="*/ 96 w 456"/>
                  <a:gd name="T41" fmla="*/ 276 h 511"/>
                  <a:gd name="T42" fmla="*/ 204 w 456"/>
                  <a:gd name="T43" fmla="*/ 300 h 511"/>
                  <a:gd name="T44" fmla="*/ 96 w 456"/>
                  <a:gd name="T45" fmla="*/ 324 h 511"/>
                  <a:gd name="T46" fmla="*/ 200 w 456"/>
                  <a:gd name="T47" fmla="*/ 344 h 511"/>
                  <a:gd name="T48" fmla="*/ 108 w 456"/>
                  <a:gd name="T49" fmla="*/ 376 h 511"/>
                  <a:gd name="T50" fmla="*/ 144 w 456"/>
                  <a:gd name="T51" fmla="*/ 412 h 511"/>
                  <a:gd name="T52" fmla="*/ 80 w 456"/>
                  <a:gd name="T53" fmla="*/ 408 h 511"/>
                  <a:gd name="T54" fmla="*/ 68 w 456"/>
                  <a:gd name="T55" fmla="*/ 220 h 511"/>
                  <a:gd name="T56" fmla="*/ 0 w 456"/>
                  <a:gd name="T57" fmla="*/ 208 h 511"/>
                  <a:gd name="T58" fmla="*/ 48 w 456"/>
                  <a:gd name="T59" fmla="*/ 184 h 511"/>
                  <a:gd name="T60" fmla="*/ 212 w 456"/>
                  <a:gd name="T61" fmla="*/ 184 h 511"/>
                  <a:gd name="T62" fmla="*/ 228 w 456"/>
                  <a:gd name="T63" fmla="*/ 0 h 511"/>
                  <a:gd name="T64" fmla="*/ 252 w 456"/>
                  <a:gd name="T65" fmla="*/ 184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56" h="511">
                    <a:moveTo>
                      <a:pt x="252" y="184"/>
                    </a:moveTo>
                    <a:cubicBezTo>
                      <a:pt x="329" y="195"/>
                      <a:pt x="419" y="161"/>
                      <a:pt x="456" y="200"/>
                    </a:cubicBezTo>
                    <a:cubicBezTo>
                      <a:pt x="450" y="227"/>
                      <a:pt x="423" y="218"/>
                      <a:pt x="396" y="216"/>
                    </a:cubicBezTo>
                    <a:cubicBezTo>
                      <a:pt x="412" y="253"/>
                      <a:pt x="404" y="349"/>
                      <a:pt x="392" y="396"/>
                    </a:cubicBezTo>
                    <a:cubicBezTo>
                      <a:pt x="381" y="411"/>
                      <a:pt x="331" y="437"/>
                      <a:pt x="320" y="404"/>
                    </a:cubicBezTo>
                    <a:cubicBezTo>
                      <a:pt x="328" y="389"/>
                      <a:pt x="362" y="400"/>
                      <a:pt x="360" y="376"/>
                    </a:cubicBezTo>
                    <a:cubicBezTo>
                      <a:pt x="347" y="344"/>
                      <a:pt x="268" y="395"/>
                      <a:pt x="272" y="340"/>
                    </a:cubicBezTo>
                    <a:cubicBezTo>
                      <a:pt x="305" y="327"/>
                      <a:pt x="349" y="347"/>
                      <a:pt x="368" y="324"/>
                    </a:cubicBezTo>
                    <a:cubicBezTo>
                      <a:pt x="350" y="300"/>
                      <a:pt x="280" y="327"/>
                      <a:pt x="264" y="300"/>
                    </a:cubicBezTo>
                    <a:cubicBezTo>
                      <a:pt x="274" y="260"/>
                      <a:pt x="347" y="303"/>
                      <a:pt x="368" y="272"/>
                    </a:cubicBezTo>
                    <a:cubicBezTo>
                      <a:pt x="343" y="246"/>
                      <a:pt x="274" y="289"/>
                      <a:pt x="264" y="248"/>
                    </a:cubicBezTo>
                    <a:cubicBezTo>
                      <a:pt x="286" y="216"/>
                      <a:pt x="352" y="252"/>
                      <a:pt x="376" y="220"/>
                    </a:cubicBezTo>
                    <a:cubicBezTo>
                      <a:pt x="340" y="210"/>
                      <a:pt x="291" y="220"/>
                      <a:pt x="252" y="220"/>
                    </a:cubicBezTo>
                    <a:cubicBezTo>
                      <a:pt x="232" y="362"/>
                      <a:pt x="290" y="425"/>
                      <a:pt x="360" y="476"/>
                    </a:cubicBezTo>
                    <a:cubicBezTo>
                      <a:pt x="314" y="511"/>
                      <a:pt x="261" y="421"/>
                      <a:pt x="236" y="388"/>
                    </a:cubicBezTo>
                    <a:cubicBezTo>
                      <a:pt x="206" y="431"/>
                      <a:pt x="176" y="496"/>
                      <a:pt x="108" y="488"/>
                    </a:cubicBezTo>
                    <a:cubicBezTo>
                      <a:pt x="110" y="461"/>
                      <a:pt x="133" y="464"/>
                      <a:pt x="148" y="452"/>
                    </a:cubicBezTo>
                    <a:cubicBezTo>
                      <a:pt x="206" y="408"/>
                      <a:pt x="224" y="334"/>
                      <a:pt x="216" y="224"/>
                    </a:cubicBezTo>
                    <a:cubicBezTo>
                      <a:pt x="179" y="215"/>
                      <a:pt x="129" y="219"/>
                      <a:pt x="80" y="220"/>
                    </a:cubicBezTo>
                    <a:cubicBezTo>
                      <a:pt x="96" y="255"/>
                      <a:pt x="181" y="220"/>
                      <a:pt x="208" y="244"/>
                    </a:cubicBezTo>
                    <a:cubicBezTo>
                      <a:pt x="211" y="295"/>
                      <a:pt x="118" y="249"/>
                      <a:pt x="96" y="276"/>
                    </a:cubicBezTo>
                    <a:cubicBezTo>
                      <a:pt x="109" y="307"/>
                      <a:pt x="191" y="270"/>
                      <a:pt x="204" y="300"/>
                    </a:cubicBezTo>
                    <a:cubicBezTo>
                      <a:pt x="184" y="333"/>
                      <a:pt x="131" y="309"/>
                      <a:pt x="96" y="324"/>
                    </a:cubicBezTo>
                    <a:cubicBezTo>
                      <a:pt x="101" y="357"/>
                      <a:pt x="179" y="319"/>
                      <a:pt x="200" y="344"/>
                    </a:cubicBezTo>
                    <a:cubicBezTo>
                      <a:pt x="191" y="384"/>
                      <a:pt x="135" y="360"/>
                      <a:pt x="108" y="376"/>
                    </a:cubicBezTo>
                    <a:cubicBezTo>
                      <a:pt x="96" y="398"/>
                      <a:pt x="143" y="391"/>
                      <a:pt x="144" y="412"/>
                    </a:cubicBezTo>
                    <a:cubicBezTo>
                      <a:pt x="139" y="437"/>
                      <a:pt x="94" y="414"/>
                      <a:pt x="80" y="408"/>
                    </a:cubicBezTo>
                    <a:cubicBezTo>
                      <a:pt x="62" y="361"/>
                      <a:pt x="50" y="267"/>
                      <a:pt x="68" y="220"/>
                    </a:cubicBezTo>
                    <a:cubicBezTo>
                      <a:pt x="42" y="220"/>
                      <a:pt x="11" y="224"/>
                      <a:pt x="0" y="208"/>
                    </a:cubicBezTo>
                    <a:cubicBezTo>
                      <a:pt x="3" y="184"/>
                      <a:pt x="33" y="186"/>
                      <a:pt x="48" y="184"/>
                    </a:cubicBezTo>
                    <a:cubicBezTo>
                      <a:pt x="97" y="180"/>
                      <a:pt x="159" y="189"/>
                      <a:pt x="212" y="184"/>
                    </a:cubicBezTo>
                    <a:cubicBezTo>
                      <a:pt x="228" y="133"/>
                      <a:pt x="200" y="38"/>
                      <a:pt x="228" y="0"/>
                    </a:cubicBezTo>
                    <a:cubicBezTo>
                      <a:pt x="281" y="31"/>
                      <a:pt x="235" y="143"/>
                      <a:pt x="252" y="1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34" name="Freeform 25"/>
              <p:cNvSpPr/>
              <p:nvPr/>
            </p:nvSpPr>
            <p:spPr bwMode="auto">
              <a:xfrm>
                <a:off x="2759457" y="3035559"/>
                <a:ext cx="367048" cy="381238"/>
              </a:xfrm>
              <a:custGeom>
                <a:avLst/>
                <a:gdLst>
                  <a:gd name="T0" fmla="*/ 52 w 164"/>
                  <a:gd name="T1" fmla="*/ 128 h 170"/>
                  <a:gd name="T2" fmla="*/ 72 w 164"/>
                  <a:gd name="T3" fmla="*/ 104 h 170"/>
                  <a:gd name="T4" fmla="*/ 0 w 164"/>
                  <a:gd name="T5" fmla="*/ 84 h 170"/>
                  <a:gd name="T6" fmla="*/ 96 w 164"/>
                  <a:gd name="T7" fmla="*/ 72 h 170"/>
                  <a:gd name="T8" fmla="*/ 0 w 164"/>
                  <a:gd name="T9" fmla="*/ 48 h 170"/>
                  <a:gd name="T10" fmla="*/ 0 w 164"/>
                  <a:gd name="T11" fmla="*/ 28 h 170"/>
                  <a:gd name="T12" fmla="*/ 88 w 164"/>
                  <a:gd name="T13" fmla="*/ 24 h 170"/>
                  <a:gd name="T14" fmla="*/ 104 w 164"/>
                  <a:gd name="T15" fmla="*/ 0 h 170"/>
                  <a:gd name="T16" fmla="*/ 52 w 164"/>
                  <a:gd name="T17" fmla="*/ 128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4" h="170">
                    <a:moveTo>
                      <a:pt x="52" y="128"/>
                    </a:moveTo>
                    <a:cubicBezTo>
                      <a:pt x="48" y="109"/>
                      <a:pt x="71" y="117"/>
                      <a:pt x="72" y="104"/>
                    </a:cubicBezTo>
                    <a:cubicBezTo>
                      <a:pt x="38" y="100"/>
                      <a:pt x="5" y="119"/>
                      <a:pt x="0" y="84"/>
                    </a:cubicBezTo>
                    <a:cubicBezTo>
                      <a:pt x="23" y="67"/>
                      <a:pt x="77" y="83"/>
                      <a:pt x="96" y="72"/>
                    </a:cubicBezTo>
                    <a:cubicBezTo>
                      <a:pt x="87" y="30"/>
                      <a:pt x="36" y="72"/>
                      <a:pt x="0" y="48"/>
                    </a:cubicBezTo>
                    <a:cubicBezTo>
                      <a:pt x="0" y="42"/>
                      <a:pt x="0" y="35"/>
                      <a:pt x="0" y="28"/>
                    </a:cubicBezTo>
                    <a:cubicBezTo>
                      <a:pt x="22" y="19"/>
                      <a:pt x="60" y="26"/>
                      <a:pt x="88" y="24"/>
                    </a:cubicBezTo>
                    <a:cubicBezTo>
                      <a:pt x="99" y="21"/>
                      <a:pt x="99" y="8"/>
                      <a:pt x="104" y="0"/>
                    </a:cubicBezTo>
                    <a:cubicBezTo>
                      <a:pt x="164" y="29"/>
                      <a:pt x="115" y="170"/>
                      <a:pt x="52" y="1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6"/>
              <p:cNvSpPr/>
              <p:nvPr/>
            </p:nvSpPr>
            <p:spPr bwMode="auto">
              <a:xfrm>
                <a:off x="2278889" y="3050695"/>
                <a:ext cx="328262" cy="318802"/>
              </a:xfrm>
              <a:custGeom>
                <a:avLst/>
                <a:gdLst>
                  <a:gd name="T0" fmla="*/ 55 w 147"/>
                  <a:gd name="T1" fmla="*/ 25 h 142"/>
                  <a:gd name="T2" fmla="*/ 147 w 147"/>
                  <a:gd name="T3" fmla="*/ 45 h 142"/>
                  <a:gd name="T4" fmla="*/ 47 w 147"/>
                  <a:gd name="T5" fmla="*/ 61 h 142"/>
                  <a:gd name="T6" fmla="*/ 147 w 147"/>
                  <a:gd name="T7" fmla="*/ 93 h 142"/>
                  <a:gd name="T8" fmla="*/ 75 w 147"/>
                  <a:gd name="T9" fmla="*/ 97 h 142"/>
                  <a:gd name="T10" fmla="*/ 91 w 147"/>
                  <a:gd name="T11" fmla="*/ 125 h 142"/>
                  <a:gd name="T12" fmla="*/ 23 w 147"/>
                  <a:gd name="T13" fmla="*/ 1 h 142"/>
                  <a:gd name="T14" fmla="*/ 55 w 147"/>
                  <a:gd name="T15" fmla="*/ 2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142">
                    <a:moveTo>
                      <a:pt x="55" y="25"/>
                    </a:moveTo>
                    <a:cubicBezTo>
                      <a:pt x="95" y="32"/>
                      <a:pt x="142" y="2"/>
                      <a:pt x="147" y="45"/>
                    </a:cubicBezTo>
                    <a:cubicBezTo>
                      <a:pt x="115" y="59"/>
                      <a:pt x="72" y="38"/>
                      <a:pt x="47" y="61"/>
                    </a:cubicBezTo>
                    <a:cubicBezTo>
                      <a:pt x="65" y="96"/>
                      <a:pt x="137" y="41"/>
                      <a:pt x="147" y="93"/>
                    </a:cubicBezTo>
                    <a:cubicBezTo>
                      <a:pt x="131" y="102"/>
                      <a:pt x="96" y="105"/>
                      <a:pt x="75" y="97"/>
                    </a:cubicBezTo>
                    <a:cubicBezTo>
                      <a:pt x="76" y="111"/>
                      <a:pt x="103" y="112"/>
                      <a:pt x="91" y="125"/>
                    </a:cubicBezTo>
                    <a:cubicBezTo>
                      <a:pt x="13" y="142"/>
                      <a:pt x="0" y="48"/>
                      <a:pt x="23" y="1"/>
                    </a:cubicBezTo>
                    <a:cubicBezTo>
                      <a:pt x="44" y="0"/>
                      <a:pt x="44" y="18"/>
                      <a:pt x="55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36" name="Oval 27"/>
              <p:cNvSpPr>
                <a:spLocks noChangeArrowheads="1"/>
              </p:cNvSpPr>
              <p:nvPr/>
            </p:nvSpPr>
            <p:spPr bwMode="auto">
              <a:xfrm>
                <a:off x="1616689" y="2508637"/>
                <a:ext cx="2129446" cy="2133230"/>
              </a:xfrm>
              <a:prstGeom prst="ellipse">
                <a:avLst/>
              </a:prstGeom>
              <a:noFill/>
              <a:ln w="30163" cap="flat">
                <a:solidFill>
                  <a:srgbClr val="FFFFF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8"/>
              <p:cNvSpPr/>
              <p:nvPr/>
            </p:nvSpPr>
            <p:spPr bwMode="auto">
              <a:xfrm>
                <a:off x="3012039" y="2822709"/>
                <a:ext cx="40678" cy="49192"/>
              </a:xfrm>
              <a:custGeom>
                <a:avLst/>
                <a:gdLst>
                  <a:gd name="T0" fmla="*/ 15 w 18"/>
                  <a:gd name="T1" fmla="*/ 0 h 22"/>
                  <a:gd name="T2" fmla="*/ 10 w 18"/>
                  <a:gd name="T3" fmla="*/ 22 h 22"/>
                  <a:gd name="T4" fmla="*/ 15 w 1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22">
                    <a:moveTo>
                      <a:pt x="15" y="0"/>
                    </a:moveTo>
                    <a:cubicBezTo>
                      <a:pt x="15" y="6"/>
                      <a:pt x="18" y="18"/>
                      <a:pt x="10" y="22"/>
                    </a:cubicBezTo>
                    <a:cubicBezTo>
                      <a:pt x="0" y="18"/>
                      <a:pt x="9" y="4"/>
                      <a:pt x="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9"/>
              <p:cNvSpPr/>
              <p:nvPr/>
            </p:nvSpPr>
            <p:spPr bwMode="auto">
              <a:xfrm>
                <a:off x="2974199" y="2878523"/>
                <a:ext cx="183524" cy="134332"/>
              </a:xfrm>
              <a:custGeom>
                <a:avLst/>
                <a:gdLst>
                  <a:gd name="T0" fmla="*/ 60 w 82"/>
                  <a:gd name="T1" fmla="*/ 9 h 60"/>
                  <a:gd name="T2" fmla="*/ 60 w 82"/>
                  <a:gd name="T3" fmla="*/ 17 h 60"/>
                  <a:gd name="T4" fmla="*/ 79 w 82"/>
                  <a:gd name="T5" fmla="*/ 31 h 60"/>
                  <a:gd name="T6" fmla="*/ 59 w 82"/>
                  <a:gd name="T7" fmla="*/ 25 h 60"/>
                  <a:gd name="T8" fmla="*/ 39 w 82"/>
                  <a:gd name="T9" fmla="*/ 57 h 60"/>
                  <a:gd name="T10" fmla="*/ 28 w 82"/>
                  <a:gd name="T11" fmla="*/ 41 h 60"/>
                  <a:gd name="T12" fmla="*/ 20 w 82"/>
                  <a:gd name="T13" fmla="*/ 25 h 60"/>
                  <a:gd name="T14" fmla="*/ 41 w 82"/>
                  <a:gd name="T15" fmla="*/ 47 h 60"/>
                  <a:gd name="T16" fmla="*/ 54 w 82"/>
                  <a:gd name="T17" fmla="*/ 23 h 60"/>
                  <a:gd name="T18" fmla="*/ 24 w 82"/>
                  <a:gd name="T19" fmla="*/ 15 h 60"/>
                  <a:gd name="T20" fmla="*/ 3 w 82"/>
                  <a:gd name="T21" fmla="*/ 0 h 60"/>
                  <a:gd name="T22" fmla="*/ 57 w 82"/>
                  <a:gd name="T23" fmla="*/ 17 h 60"/>
                  <a:gd name="T24" fmla="*/ 60 w 82"/>
                  <a:gd name="T25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0">
                    <a:moveTo>
                      <a:pt x="60" y="9"/>
                    </a:moveTo>
                    <a:cubicBezTo>
                      <a:pt x="61" y="11"/>
                      <a:pt x="61" y="14"/>
                      <a:pt x="60" y="17"/>
                    </a:cubicBezTo>
                    <a:cubicBezTo>
                      <a:pt x="69" y="23"/>
                      <a:pt x="82" y="17"/>
                      <a:pt x="79" y="31"/>
                    </a:cubicBezTo>
                    <a:cubicBezTo>
                      <a:pt x="74" y="34"/>
                      <a:pt x="65" y="25"/>
                      <a:pt x="59" y="25"/>
                    </a:cubicBezTo>
                    <a:cubicBezTo>
                      <a:pt x="56" y="34"/>
                      <a:pt x="49" y="60"/>
                      <a:pt x="39" y="57"/>
                    </a:cubicBezTo>
                    <a:cubicBezTo>
                      <a:pt x="33" y="56"/>
                      <a:pt x="30" y="45"/>
                      <a:pt x="28" y="41"/>
                    </a:cubicBezTo>
                    <a:cubicBezTo>
                      <a:pt x="24" y="35"/>
                      <a:pt x="20" y="29"/>
                      <a:pt x="20" y="25"/>
                    </a:cubicBezTo>
                    <a:cubicBezTo>
                      <a:pt x="26" y="32"/>
                      <a:pt x="32" y="41"/>
                      <a:pt x="41" y="47"/>
                    </a:cubicBezTo>
                    <a:cubicBezTo>
                      <a:pt x="48" y="42"/>
                      <a:pt x="49" y="31"/>
                      <a:pt x="54" y="23"/>
                    </a:cubicBezTo>
                    <a:cubicBezTo>
                      <a:pt x="44" y="15"/>
                      <a:pt x="34" y="15"/>
                      <a:pt x="24" y="15"/>
                    </a:cubicBezTo>
                    <a:cubicBezTo>
                      <a:pt x="12" y="13"/>
                      <a:pt x="0" y="16"/>
                      <a:pt x="3" y="0"/>
                    </a:cubicBezTo>
                    <a:cubicBezTo>
                      <a:pt x="18" y="6"/>
                      <a:pt x="39" y="9"/>
                      <a:pt x="57" y="17"/>
                    </a:cubicBezTo>
                    <a:cubicBezTo>
                      <a:pt x="58" y="14"/>
                      <a:pt x="57" y="11"/>
                      <a:pt x="60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0"/>
              <p:cNvSpPr>
                <a:spLocks noEditPoints="1"/>
              </p:cNvSpPr>
              <p:nvPr/>
            </p:nvSpPr>
            <p:spPr bwMode="auto">
              <a:xfrm>
                <a:off x="3079205" y="2739461"/>
                <a:ext cx="176902" cy="170280"/>
              </a:xfrm>
              <a:custGeom>
                <a:avLst/>
                <a:gdLst>
                  <a:gd name="T0" fmla="*/ 51 w 79"/>
                  <a:gd name="T1" fmla="*/ 0 h 76"/>
                  <a:gd name="T2" fmla="*/ 58 w 79"/>
                  <a:gd name="T3" fmla="*/ 14 h 76"/>
                  <a:gd name="T4" fmla="*/ 47 w 79"/>
                  <a:gd name="T5" fmla="*/ 18 h 76"/>
                  <a:gd name="T6" fmla="*/ 53 w 79"/>
                  <a:gd name="T7" fmla="*/ 31 h 76"/>
                  <a:gd name="T8" fmla="*/ 48 w 79"/>
                  <a:gd name="T9" fmla="*/ 29 h 76"/>
                  <a:gd name="T10" fmla="*/ 49 w 79"/>
                  <a:gd name="T11" fmla="*/ 38 h 76"/>
                  <a:gd name="T12" fmla="*/ 69 w 79"/>
                  <a:gd name="T13" fmla="*/ 19 h 76"/>
                  <a:gd name="T14" fmla="*/ 62 w 79"/>
                  <a:gd name="T15" fmla="*/ 16 h 76"/>
                  <a:gd name="T16" fmla="*/ 79 w 79"/>
                  <a:gd name="T17" fmla="*/ 19 h 76"/>
                  <a:gd name="T18" fmla="*/ 48 w 79"/>
                  <a:gd name="T19" fmla="*/ 47 h 76"/>
                  <a:gd name="T20" fmla="*/ 70 w 79"/>
                  <a:gd name="T21" fmla="*/ 56 h 76"/>
                  <a:gd name="T22" fmla="*/ 20 w 79"/>
                  <a:gd name="T23" fmla="*/ 58 h 76"/>
                  <a:gd name="T24" fmla="*/ 36 w 79"/>
                  <a:gd name="T25" fmla="*/ 65 h 76"/>
                  <a:gd name="T26" fmla="*/ 14 w 79"/>
                  <a:gd name="T27" fmla="*/ 70 h 76"/>
                  <a:gd name="T28" fmla="*/ 32 w 79"/>
                  <a:gd name="T29" fmla="*/ 66 h 76"/>
                  <a:gd name="T30" fmla="*/ 14 w 79"/>
                  <a:gd name="T31" fmla="*/ 59 h 76"/>
                  <a:gd name="T32" fmla="*/ 32 w 79"/>
                  <a:gd name="T33" fmla="*/ 56 h 76"/>
                  <a:gd name="T34" fmla="*/ 34 w 79"/>
                  <a:gd name="T35" fmla="*/ 51 h 76"/>
                  <a:gd name="T36" fmla="*/ 0 w 79"/>
                  <a:gd name="T37" fmla="*/ 40 h 76"/>
                  <a:gd name="T38" fmla="*/ 2 w 79"/>
                  <a:gd name="T39" fmla="*/ 34 h 76"/>
                  <a:gd name="T40" fmla="*/ 11 w 79"/>
                  <a:gd name="T41" fmla="*/ 15 h 76"/>
                  <a:gd name="T42" fmla="*/ 3 w 79"/>
                  <a:gd name="T43" fmla="*/ 41 h 76"/>
                  <a:gd name="T44" fmla="*/ 31 w 79"/>
                  <a:gd name="T45" fmla="*/ 47 h 76"/>
                  <a:gd name="T46" fmla="*/ 31 w 79"/>
                  <a:gd name="T47" fmla="*/ 38 h 76"/>
                  <a:gd name="T48" fmla="*/ 14 w 79"/>
                  <a:gd name="T49" fmla="*/ 38 h 76"/>
                  <a:gd name="T50" fmla="*/ 29 w 79"/>
                  <a:gd name="T51" fmla="*/ 34 h 76"/>
                  <a:gd name="T52" fmla="*/ 21 w 79"/>
                  <a:gd name="T53" fmla="*/ 26 h 76"/>
                  <a:gd name="T54" fmla="*/ 27 w 79"/>
                  <a:gd name="T55" fmla="*/ 1 h 76"/>
                  <a:gd name="T56" fmla="*/ 30 w 79"/>
                  <a:gd name="T57" fmla="*/ 20 h 76"/>
                  <a:gd name="T58" fmla="*/ 38 w 79"/>
                  <a:gd name="T59" fmla="*/ 19 h 76"/>
                  <a:gd name="T60" fmla="*/ 39 w 79"/>
                  <a:gd name="T61" fmla="*/ 14 h 76"/>
                  <a:gd name="T62" fmla="*/ 51 w 79"/>
                  <a:gd name="T63" fmla="*/ 7 h 76"/>
                  <a:gd name="T64" fmla="*/ 51 w 79"/>
                  <a:gd name="T65" fmla="*/ 0 h 76"/>
                  <a:gd name="T66" fmla="*/ 29 w 79"/>
                  <a:gd name="T67" fmla="*/ 27 h 76"/>
                  <a:gd name="T68" fmla="*/ 33 w 79"/>
                  <a:gd name="T69" fmla="*/ 33 h 76"/>
                  <a:gd name="T70" fmla="*/ 42 w 79"/>
                  <a:gd name="T71" fmla="*/ 26 h 76"/>
                  <a:gd name="T72" fmla="*/ 43 w 79"/>
                  <a:gd name="T73" fmla="*/ 34 h 76"/>
                  <a:gd name="T74" fmla="*/ 34 w 79"/>
                  <a:gd name="T75" fmla="*/ 36 h 76"/>
                  <a:gd name="T76" fmla="*/ 37 w 79"/>
                  <a:gd name="T77" fmla="*/ 46 h 76"/>
                  <a:gd name="T78" fmla="*/ 42 w 79"/>
                  <a:gd name="T79" fmla="*/ 47 h 76"/>
                  <a:gd name="T80" fmla="*/ 46 w 79"/>
                  <a:gd name="T81" fmla="*/ 41 h 76"/>
                  <a:gd name="T82" fmla="*/ 44 w 79"/>
                  <a:gd name="T83" fmla="*/ 37 h 76"/>
                  <a:gd name="T84" fmla="*/ 40 w 79"/>
                  <a:gd name="T85" fmla="*/ 37 h 76"/>
                  <a:gd name="T86" fmla="*/ 47 w 79"/>
                  <a:gd name="T87" fmla="*/ 28 h 76"/>
                  <a:gd name="T88" fmla="*/ 29 w 79"/>
                  <a:gd name="T89" fmla="*/ 27 h 76"/>
                  <a:gd name="T90" fmla="*/ 36 w 79"/>
                  <a:gd name="T91" fmla="*/ 56 h 76"/>
                  <a:gd name="T92" fmla="*/ 48 w 79"/>
                  <a:gd name="T93" fmla="*/ 55 h 76"/>
                  <a:gd name="T94" fmla="*/ 58 w 79"/>
                  <a:gd name="T95" fmla="*/ 53 h 76"/>
                  <a:gd name="T96" fmla="*/ 36 w 79"/>
                  <a:gd name="T97" fmla="*/ 5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9" h="76">
                    <a:moveTo>
                      <a:pt x="51" y="0"/>
                    </a:moveTo>
                    <a:cubicBezTo>
                      <a:pt x="56" y="4"/>
                      <a:pt x="57" y="9"/>
                      <a:pt x="58" y="14"/>
                    </a:cubicBezTo>
                    <a:cubicBezTo>
                      <a:pt x="55" y="18"/>
                      <a:pt x="51" y="16"/>
                      <a:pt x="47" y="18"/>
                    </a:cubicBezTo>
                    <a:cubicBezTo>
                      <a:pt x="51" y="21"/>
                      <a:pt x="56" y="24"/>
                      <a:pt x="53" y="31"/>
                    </a:cubicBezTo>
                    <a:cubicBezTo>
                      <a:pt x="51" y="32"/>
                      <a:pt x="49" y="29"/>
                      <a:pt x="48" y="29"/>
                    </a:cubicBezTo>
                    <a:cubicBezTo>
                      <a:pt x="46" y="33"/>
                      <a:pt x="49" y="35"/>
                      <a:pt x="49" y="38"/>
                    </a:cubicBezTo>
                    <a:cubicBezTo>
                      <a:pt x="56" y="34"/>
                      <a:pt x="63" y="29"/>
                      <a:pt x="69" y="19"/>
                    </a:cubicBezTo>
                    <a:cubicBezTo>
                      <a:pt x="67" y="18"/>
                      <a:pt x="64" y="19"/>
                      <a:pt x="62" y="16"/>
                    </a:cubicBezTo>
                    <a:cubicBezTo>
                      <a:pt x="67" y="16"/>
                      <a:pt x="73" y="17"/>
                      <a:pt x="79" y="19"/>
                    </a:cubicBezTo>
                    <a:cubicBezTo>
                      <a:pt x="76" y="35"/>
                      <a:pt x="58" y="37"/>
                      <a:pt x="48" y="47"/>
                    </a:cubicBezTo>
                    <a:cubicBezTo>
                      <a:pt x="54" y="51"/>
                      <a:pt x="67" y="47"/>
                      <a:pt x="70" y="56"/>
                    </a:cubicBezTo>
                    <a:cubicBezTo>
                      <a:pt x="56" y="64"/>
                      <a:pt x="37" y="57"/>
                      <a:pt x="20" y="58"/>
                    </a:cubicBezTo>
                    <a:cubicBezTo>
                      <a:pt x="23" y="60"/>
                      <a:pt x="30" y="60"/>
                      <a:pt x="36" y="65"/>
                    </a:cubicBezTo>
                    <a:cubicBezTo>
                      <a:pt x="36" y="76"/>
                      <a:pt x="22" y="72"/>
                      <a:pt x="14" y="70"/>
                    </a:cubicBezTo>
                    <a:cubicBezTo>
                      <a:pt x="20" y="69"/>
                      <a:pt x="27" y="70"/>
                      <a:pt x="32" y="66"/>
                    </a:cubicBezTo>
                    <a:cubicBezTo>
                      <a:pt x="28" y="62"/>
                      <a:pt x="18" y="66"/>
                      <a:pt x="14" y="59"/>
                    </a:cubicBezTo>
                    <a:cubicBezTo>
                      <a:pt x="19" y="53"/>
                      <a:pt x="26" y="57"/>
                      <a:pt x="32" y="56"/>
                    </a:cubicBezTo>
                    <a:cubicBezTo>
                      <a:pt x="32" y="54"/>
                      <a:pt x="33" y="53"/>
                      <a:pt x="34" y="51"/>
                    </a:cubicBezTo>
                    <a:cubicBezTo>
                      <a:pt x="24" y="50"/>
                      <a:pt x="7" y="51"/>
                      <a:pt x="0" y="40"/>
                    </a:cubicBezTo>
                    <a:cubicBezTo>
                      <a:pt x="4" y="40"/>
                      <a:pt x="2" y="36"/>
                      <a:pt x="2" y="34"/>
                    </a:cubicBezTo>
                    <a:cubicBezTo>
                      <a:pt x="7" y="30"/>
                      <a:pt x="10" y="21"/>
                      <a:pt x="11" y="15"/>
                    </a:cubicBezTo>
                    <a:cubicBezTo>
                      <a:pt x="13" y="21"/>
                      <a:pt x="12" y="37"/>
                      <a:pt x="3" y="41"/>
                    </a:cubicBezTo>
                    <a:cubicBezTo>
                      <a:pt x="12" y="46"/>
                      <a:pt x="22" y="43"/>
                      <a:pt x="31" y="47"/>
                    </a:cubicBezTo>
                    <a:cubicBezTo>
                      <a:pt x="32" y="43"/>
                      <a:pt x="29" y="41"/>
                      <a:pt x="31" y="38"/>
                    </a:cubicBezTo>
                    <a:cubicBezTo>
                      <a:pt x="25" y="36"/>
                      <a:pt x="17" y="45"/>
                      <a:pt x="14" y="38"/>
                    </a:cubicBezTo>
                    <a:cubicBezTo>
                      <a:pt x="19" y="36"/>
                      <a:pt x="25" y="37"/>
                      <a:pt x="29" y="34"/>
                    </a:cubicBezTo>
                    <a:cubicBezTo>
                      <a:pt x="29" y="29"/>
                      <a:pt x="24" y="28"/>
                      <a:pt x="21" y="26"/>
                    </a:cubicBezTo>
                    <a:cubicBezTo>
                      <a:pt x="26" y="18"/>
                      <a:pt x="28" y="9"/>
                      <a:pt x="27" y="1"/>
                    </a:cubicBezTo>
                    <a:cubicBezTo>
                      <a:pt x="32" y="6"/>
                      <a:pt x="32" y="13"/>
                      <a:pt x="30" y="20"/>
                    </a:cubicBezTo>
                    <a:cubicBezTo>
                      <a:pt x="33" y="22"/>
                      <a:pt x="35" y="19"/>
                      <a:pt x="38" y="19"/>
                    </a:cubicBezTo>
                    <a:cubicBezTo>
                      <a:pt x="40" y="16"/>
                      <a:pt x="36" y="15"/>
                      <a:pt x="39" y="14"/>
                    </a:cubicBezTo>
                    <a:cubicBezTo>
                      <a:pt x="43" y="17"/>
                      <a:pt x="49" y="11"/>
                      <a:pt x="51" y="7"/>
                    </a:cubicBezTo>
                    <a:cubicBezTo>
                      <a:pt x="52" y="4"/>
                      <a:pt x="50" y="3"/>
                      <a:pt x="51" y="0"/>
                    </a:cubicBezTo>
                    <a:close/>
                    <a:moveTo>
                      <a:pt x="29" y="27"/>
                    </a:moveTo>
                    <a:cubicBezTo>
                      <a:pt x="32" y="28"/>
                      <a:pt x="31" y="31"/>
                      <a:pt x="33" y="33"/>
                    </a:cubicBezTo>
                    <a:cubicBezTo>
                      <a:pt x="37" y="33"/>
                      <a:pt x="38" y="25"/>
                      <a:pt x="42" y="26"/>
                    </a:cubicBezTo>
                    <a:cubicBezTo>
                      <a:pt x="43" y="28"/>
                      <a:pt x="44" y="31"/>
                      <a:pt x="43" y="34"/>
                    </a:cubicBezTo>
                    <a:cubicBezTo>
                      <a:pt x="40" y="34"/>
                      <a:pt x="36" y="32"/>
                      <a:pt x="34" y="36"/>
                    </a:cubicBezTo>
                    <a:cubicBezTo>
                      <a:pt x="37" y="39"/>
                      <a:pt x="36" y="43"/>
                      <a:pt x="37" y="46"/>
                    </a:cubicBezTo>
                    <a:cubicBezTo>
                      <a:pt x="39" y="45"/>
                      <a:pt x="41" y="46"/>
                      <a:pt x="42" y="47"/>
                    </a:cubicBezTo>
                    <a:cubicBezTo>
                      <a:pt x="43" y="44"/>
                      <a:pt x="47" y="44"/>
                      <a:pt x="46" y="41"/>
                    </a:cubicBezTo>
                    <a:cubicBezTo>
                      <a:pt x="44" y="42"/>
                      <a:pt x="43" y="39"/>
                      <a:pt x="44" y="37"/>
                    </a:cubicBezTo>
                    <a:cubicBezTo>
                      <a:pt x="42" y="36"/>
                      <a:pt x="41" y="39"/>
                      <a:pt x="40" y="37"/>
                    </a:cubicBezTo>
                    <a:cubicBezTo>
                      <a:pt x="43" y="36"/>
                      <a:pt x="45" y="32"/>
                      <a:pt x="47" y="28"/>
                    </a:cubicBezTo>
                    <a:cubicBezTo>
                      <a:pt x="42" y="21"/>
                      <a:pt x="35" y="19"/>
                      <a:pt x="29" y="27"/>
                    </a:cubicBezTo>
                    <a:close/>
                    <a:moveTo>
                      <a:pt x="36" y="56"/>
                    </a:moveTo>
                    <a:cubicBezTo>
                      <a:pt x="40" y="58"/>
                      <a:pt x="44" y="56"/>
                      <a:pt x="48" y="55"/>
                    </a:cubicBezTo>
                    <a:cubicBezTo>
                      <a:pt x="52" y="55"/>
                      <a:pt x="58" y="56"/>
                      <a:pt x="58" y="53"/>
                    </a:cubicBezTo>
                    <a:cubicBezTo>
                      <a:pt x="50" y="52"/>
                      <a:pt x="42" y="49"/>
                      <a:pt x="36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2714995" y="2642969"/>
                <a:ext cx="176902" cy="179740"/>
              </a:xfrm>
              <a:custGeom>
                <a:avLst/>
                <a:gdLst>
                  <a:gd name="T0" fmla="*/ 55 w 79"/>
                  <a:gd name="T1" fmla="*/ 0 h 80"/>
                  <a:gd name="T2" fmla="*/ 52 w 79"/>
                  <a:gd name="T3" fmla="*/ 36 h 80"/>
                  <a:gd name="T4" fmla="*/ 79 w 79"/>
                  <a:gd name="T5" fmla="*/ 30 h 80"/>
                  <a:gd name="T6" fmla="*/ 49 w 79"/>
                  <a:gd name="T7" fmla="*/ 43 h 80"/>
                  <a:gd name="T8" fmla="*/ 55 w 79"/>
                  <a:gd name="T9" fmla="*/ 56 h 80"/>
                  <a:gd name="T10" fmla="*/ 62 w 79"/>
                  <a:gd name="T11" fmla="*/ 69 h 80"/>
                  <a:gd name="T12" fmla="*/ 73 w 79"/>
                  <a:gd name="T13" fmla="*/ 80 h 80"/>
                  <a:gd name="T14" fmla="*/ 58 w 79"/>
                  <a:gd name="T15" fmla="*/ 78 h 80"/>
                  <a:gd name="T16" fmla="*/ 47 w 79"/>
                  <a:gd name="T17" fmla="*/ 47 h 80"/>
                  <a:gd name="T18" fmla="*/ 0 w 79"/>
                  <a:gd name="T19" fmla="*/ 67 h 80"/>
                  <a:gd name="T20" fmla="*/ 7 w 79"/>
                  <a:gd name="T21" fmla="*/ 66 h 80"/>
                  <a:gd name="T22" fmla="*/ 42 w 79"/>
                  <a:gd name="T23" fmla="*/ 40 h 80"/>
                  <a:gd name="T24" fmla="*/ 12 w 79"/>
                  <a:gd name="T25" fmla="*/ 40 h 80"/>
                  <a:gd name="T26" fmla="*/ 44 w 79"/>
                  <a:gd name="T27" fmla="*/ 38 h 80"/>
                  <a:gd name="T28" fmla="*/ 55 w 79"/>
                  <a:gd name="T2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" h="80">
                    <a:moveTo>
                      <a:pt x="55" y="0"/>
                    </a:moveTo>
                    <a:cubicBezTo>
                      <a:pt x="73" y="7"/>
                      <a:pt x="55" y="21"/>
                      <a:pt x="52" y="36"/>
                    </a:cubicBezTo>
                    <a:cubicBezTo>
                      <a:pt x="63" y="36"/>
                      <a:pt x="69" y="26"/>
                      <a:pt x="79" y="30"/>
                    </a:cubicBezTo>
                    <a:cubicBezTo>
                      <a:pt x="74" y="35"/>
                      <a:pt x="50" y="33"/>
                      <a:pt x="49" y="43"/>
                    </a:cubicBezTo>
                    <a:cubicBezTo>
                      <a:pt x="49" y="46"/>
                      <a:pt x="53" y="53"/>
                      <a:pt x="55" y="56"/>
                    </a:cubicBezTo>
                    <a:cubicBezTo>
                      <a:pt x="57" y="61"/>
                      <a:pt x="60" y="66"/>
                      <a:pt x="62" y="69"/>
                    </a:cubicBezTo>
                    <a:cubicBezTo>
                      <a:pt x="65" y="73"/>
                      <a:pt x="72" y="75"/>
                      <a:pt x="73" y="80"/>
                    </a:cubicBezTo>
                    <a:cubicBezTo>
                      <a:pt x="68" y="78"/>
                      <a:pt x="63" y="77"/>
                      <a:pt x="58" y="78"/>
                    </a:cubicBezTo>
                    <a:cubicBezTo>
                      <a:pt x="52" y="69"/>
                      <a:pt x="51" y="58"/>
                      <a:pt x="47" y="47"/>
                    </a:cubicBezTo>
                    <a:cubicBezTo>
                      <a:pt x="36" y="61"/>
                      <a:pt x="23" y="74"/>
                      <a:pt x="0" y="67"/>
                    </a:cubicBezTo>
                    <a:cubicBezTo>
                      <a:pt x="1" y="64"/>
                      <a:pt x="5" y="66"/>
                      <a:pt x="7" y="66"/>
                    </a:cubicBezTo>
                    <a:cubicBezTo>
                      <a:pt x="23" y="65"/>
                      <a:pt x="35" y="54"/>
                      <a:pt x="42" y="40"/>
                    </a:cubicBezTo>
                    <a:cubicBezTo>
                      <a:pt x="32" y="38"/>
                      <a:pt x="15" y="56"/>
                      <a:pt x="12" y="40"/>
                    </a:cubicBezTo>
                    <a:cubicBezTo>
                      <a:pt x="22" y="43"/>
                      <a:pt x="33" y="38"/>
                      <a:pt x="44" y="38"/>
                    </a:cubicBezTo>
                    <a:cubicBezTo>
                      <a:pt x="50" y="29"/>
                      <a:pt x="55" y="10"/>
                      <a:pt x="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32"/>
              <p:cNvSpPr/>
              <p:nvPr/>
            </p:nvSpPr>
            <p:spPr bwMode="auto">
              <a:xfrm>
                <a:off x="2488901" y="2639185"/>
                <a:ext cx="75680" cy="167442"/>
              </a:xfrm>
              <a:custGeom>
                <a:avLst/>
                <a:gdLst>
                  <a:gd name="T0" fmla="*/ 34 w 34"/>
                  <a:gd name="T1" fmla="*/ 75 h 75"/>
                  <a:gd name="T2" fmla="*/ 18 w 34"/>
                  <a:gd name="T3" fmla="*/ 48 h 75"/>
                  <a:gd name="T4" fmla="*/ 5 w 34"/>
                  <a:gd name="T5" fmla="*/ 13 h 75"/>
                  <a:gd name="T6" fmla="*/ 1 w 34"/>
                  <a:gd name="T7" fmla="*/ 6 h 75"/>
                  <a:gd name="T8" fmla="*/ 16 w 34"/>
                  <a:gd name="T9" fmla="*/ 25 h 75"/>
                  <a:gd name="T10" fmla="*/ 34 w 34"/>
                  <a:gd name="T11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75">
                    <a:moveTo>
                      <a:pt x="34" y="75"/>
                    </a:moveTo>
                    <a:cubicBezTo>
                      <a:pt x="27" y="70"/>
                      <a:pt x="23" y="58"/>
                      <a:pt x="18" y="48"/>
                    </a:cubicBezTo>
                    <a:cubicBezTo>
                      <a:pt x="12" y="36"/>
                      <a:pt x="9" y="21"/>
                      <a:pt x="5" y="13"/>
                    </a:cubicBezTo>
                    <a:cubicBezTo>
                      <a:pt x="3" y="9"/>
                      <a:pt x="0" y="9"/>
                      <a:pt x="1" y="6"/>
                    </a:cubicBezTo>
                    <a:cubicBezTo>
                      <a:pt x="10" y="0"/>
                      <a:pt x="13" y="15"/>
                      <a:pt x="16" y="25"/>
                    </a:cubicBezTo>
                    <a:cubicBezTo>
                      <a:pt x="22" y="42"/>
                      <a:pt x="33" y="64"/>
                      <a:pt x="34" y="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33"/>
              <p:cNvSpPr/>
              <p:nvPr/>
            </p:nvSpPr>
            <p:spPr bwMode="auto">
              <a:xfrm>
                <a:off x="2428357" y="2703513"/>
                <a:ext cx="40678" cy="157036"/>
              </a:xfrm>
              <a:custGeom>
                <a:avLst/>
                <a:gdLst>
                  <a:gd name="T0" fmla="*/ 2 w 18"/>
                  <a:gd name="T1" fmla="*/ 2 h 70"/>
                  <a:gd name="T2" fmla="*/ 9 w 18"/>
                  <a:gd name="T3" fmla="*/ 2 h 70"/>
                  <a:gd name="T4" fmla="*/ 13 w 18"/>
                  <a:gd name="T5" fmla="*/ 52 h 70"/>
                  <a:gd name="T6" fmla="*/ 0 w 18"/>
                  <a:gd name="T7" fmla="*/ 62 h 70"/>
                  <a:gd name="T8" fmla="*/ 7 w 18"/>
                  <a:gd name="T9" fmla="*/ 59 h 70"/>
                  <a:gd name="T10" fmla="*/ 2 w 18"/>
                  <a:gd name="T11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70">
                    <a:moveTo>
                      <a:pt x="2" y="2"/>
                    </a:moveTo>
                    <a:cubicBezTo>
                      <a:pt x="5" y="0"/>
                      <a:pt x="7" y="1"/>
                      <a:pt x="9" y="2"/>
                    </a:cubicBezTo>
                    <a:cubicBezTo>
                      <a:pt x="11" y="16"/>
                      <a:pt x="18" y="38"/>
                      <a:pt x="13" y="52"/>
                    </a:cubicBezTo>
                    <a:cubicBezTo>
                      <a:pt x="12" y="57"/>
                      <a:pt x="7" y="70"/>
                      <a:pt x="0" y="62"/>
                    </a:cubicBezTo>
                    <a:cubicBezTo>
                      <a:pt x="3" y="63"/>
                      <a:pt x="6" y="61"/>
                      <a:pt x="7" y="59"/>
                    </a:cubicBezTo>
                    <a:cubicBezTo>
                      <a:pt x="15" y="52"/>
                      <a:pt x="9" y="12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34"/>
              <p:cNvSpPr/>
              <p:nvPr/>
            </p:nvSpPr>
            <p:spPr bwMode="auto">
              <a:xfrm>
                <a:off x="2397139" y="2714865"/>
                <a:ext cx="47300" cy="85140"/>
              </a:xfrm>
              <a:custGeom>
                <a:avLst/>
                <a:gdLst>
                  <a:gd name="T0" fmla="*/ 14 w 21"/>
                  <a:gd name="T1" fmla="*/ 0 h 38"/>
                  <a:gd name="T2" fmla="*/ 17 w 21"/>
                  <a:gd name="T3" fmla="*/ 25 h 38"/>
                  <a:gd name="T4" fmla="*/ 18 w 21"/>
                  <a:gd name="T5" fmla="*/ 35 h 38"/>
                  <a:gd name="T6" fmla="*/ 0 w 21"/>
                  <a:gd name="T7" fmla="*/ 22 h 38"/>
                  <a:gd name="T8" fmla="*/ 10 w 21"/>
                  <a:gd name="T9" fmla="*/ 26 h 38"/>
                  <a:gd name="T10" fmla="*/ 14 w 2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38">
                    <a:moveTo>
                      <a:pt x="14" y="0"/>
                    </a:moveTo>
                    <a:cubicBezTo>
                      <a:pt x="18" y="5"/>
                      <a:pt x="15" y="16"/>
                      <a:pt x="17" y="25"/>
                    </a:cubicBezTo>
                    <a:cubicBezTo>
                      <a:pt x="18" y="28"/>
                      <a:pt x="21" y="32"/>
                      <a:pt x="18" y="35"/>
                    </a:cubicBezTo>
                    <a:cubicBezTo>
                      <a:pt x="10" y="38"/>
                      <a:pt x="6" y="27"/>
                      <a:pt x="0" y="22"/>
                    </a:cubicBezTo>
                    <a:cubicBezTo>
                      <a:pt x="4" y="22"/>
                      <a:pt x="7" y="25"/>
                      <a:pt x="10" y="26"/>
                    </a:cubicBezTo>
                    <a:cubicBezTo>
                      <a:pt x="15" y="18"/>
                      <a:pt x="15" y="9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35"/>
              <p:cNvSpPr/>
              <p:nvPr/>
            </p:nvSpPr>
            <p:spPr bwMode="auto">
              <a:xfrm>
                <a:off x="2469035" y="2694999"/>
                <a:ext cx="55814" cy="87032"/>
              </a:xfrm>
              <a:custGeom>
                <a:avLst/>
                <a:gdLst>
                  <a:gd name="T0" fmla="*/ 0 w 25"/>
                  <a:gd name="T1" fmla="*/ 3 h 39"/>
                  <a:gd name="T2" fmla="*/ 9 w 25"/>
                  <a:gd name="T3" fmla="*/ 8 h 39"/>
                  <a:gd name="T4" fmla="*/ 12 w 25"/>
                  <a:gd name="T5" fmla="*/ 0 h 39"/>
                  <a:gd name="T6" fmla="*/ 19 w 25"/>
                  <a:gd name="T7" fmla="*/ 10 h 39"/>
                  <a:gd name="T8" fmla="*/ 10 w 25"/>
                  <a:gd name="T9" fmla="*/ 10 h 39"/>
                  <a:gd name="T10" fmla="*/ 18 w 25"/>
                  <a:gd name="T11" fmla="*/ 39 h 39"/>
                  <a:gd name="T12" fmla="*/ 11 w 25"/>
                  <a:gd name="T13" fmla="*/ 36 h 39"/>
                  <a:gd name="T14" fmla="*/ 0 w 25"/>
                  <a:gd name="T15" fmla="*/ 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39">
                    <a:moveTo>
                      <a:pt x="0" y="3"/>
                    </a:moveTo>
                    <a:cubicBezTo>
                      <a:pt x="4" y="3"/>
                      <a:pt x="7" y="3"/>
                      <a:pt x="9" y="8"/>
                    </a:cubicBezTo>
                    <a:cubicBezTo>
                      <a:pt x="14" y="7"/>
                      <a:pt x="12" y="3"/>
                      <a:pt x="12" y="0"/>
                    </a:cubicBezTo>
                    <a:cubicBezTo>
                      <a:pt x="13" y="2"/>
                      <a:pt x="17" y="8"/>
                      <a:pt x="19" y="10"/>
                    </a:cubicBezTo>
                    <a:cubicBezTo>
                      <a:pt x="15" y="11"/>
                      <a:pt x="12" y="12"/>
                      <a:pt x="10" y="10"/>
                    </a:cubicBezTo>
                    <a:cubicBezTo>
                      <a:pt x="8" y="19"/>
                      <a:pt x="25" y="31"/>
                      <a:pt x="18" y="39"/>
                    </a:cubicBezTo>
                    <a:cubicBezTo>
                      <a:pt x="15" y="39"/>
                      <a:pt x="13" y="38"/>
                      <a:pt x="11" y="36"/>
                    </a:cubicBezTo>
                    <a:cubicBezTo>
                      <a:pt x="10" y="26"/>
                      <a:pt x="6" y="11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36"/>
              <p:cNvSpPr/>
              <p:nvPr/>
            </p:nvSpPr>
            <p:spPr bwMode="auto">
              <a:xfrm>
                <a:off x="2457683" y="2719595"/>
                <a:ext cx="19866" cy="40678"/>
              </a:xfrm>
              <a:custGeom>
                <a:avLst/>
                <a:gdLst>
                  <a:gd name="T0" fmla="*/ 2 w 9"/>
                  <a:gd name="T1" fmla="*/ 0 h 18"/>
                  <a:gd name="T2" fmla="*/ 9 w 9"/>
                  <a:gd name="T3" fmla="*/ 16 h 18"/>
                  <a:gd name="T4" fmla="*/ 0 w 9"/>
                  <a:gd name="T5" fmla="*/ 14 h 18"/>
                  <a:gd name="T6" fmla="*/ 2 w 9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8">
                    <a:moveTo>
                      <a:pt x="2" y="0"/>
                    </a:moveTo>
                    <a:cubicBezTo>
                      <a:pt x="8" y="0"/>
                      <a:pt x="7" y="11"/>
                      <a:pt x="9" y="16"/>
                    </a:cubicBezTo>
                    <a:cubicBezTo>
                      <a:pt x="5" y="18"/>
                      <a:pt x="3" y="16"/>
                      <a:pt x="0" y="14"/>
                    </a:cubicBezTo>
                    <a:cubicBezTo>
                      <a:pt x="5" y="11"/>
                      <a:pt x="3" y="5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37"/>
              <p:cNvSpPr>
                <a:spLocks noEditPoints="1"/>
              </p:cNvSpPr>
              <p:nvPr/>
            </p:nvSpPr>
            <p:spPr bwMode="auto">
              <a:xfrm>
                <a:off x="2095365" y="2717703"/>
                <a:ext cx="136224" cy="299882"/>
              </a:xfrm>
              <a:custGeom>
                <a:avLst/>
                <a:gdLst>
                  <a:gd name="T0" fmla="*/ 6 w 61"/>
                  <a:gd name="T1" fmla="*/ 2 h 134"/>
                  <a:gd name="T2" fmla="*/ 20 w 61"/>
                  <a:gd name="T3" fmla="*/ 5 h 134"/>
                  <a:gd name="T4" fmla="*/ 29 w 61"/>
                  <a:gd name="T5" fmla="*/ 32 h 134"/>
                  <a:gd name="T6" fmla="*/ 39 w 61"/>
                  <a:gd name="T7" fmla="*/ 17 h 134"/>
                  <a:gd name="T8" fmla="*/ 48 w 61"/>
                  <a:gd name="T9" fmla="*/ 16 h 134"/>
                  <a:gd name="T10" fmla="*/ 39 w 61"/>
                  <a:gd name="T11" fmla="*/ 35 h 134"/>
                  <a:gd name="T12" fmla="*/ 34 w 61"/>
                  <a:gd name="T13" fmla="*/ 52 h 134"/>
                  <a:gd name="T14" fmla="*/ 37 w 61"/>
                  <a:gd name="T15" fmla="*/ 62 h 134"/>
                  <a:gd name="T16" fmla="*/ 51 w 61"/>
                  <a:gd name="T17" fmla="*/ 34 h 134"/>
                  <a:gd name="T18" fmla="*/ 59 w 61"/>
                  <a:gd name="T19" fmla="*/ 34 h 134"/>
                  <a:gd name="T20" fmla="*/ 54 w 61"/>
                  <a:gd name="T21" fmla="*/ 48 h 134"/>
                  <a:gd name="T22" fmla="*/ 44 w 61"/>
                  <a:gd name="T23" fmla="*/ 61 h 134"/>
                  <a:gd name="T24" fmla="*/ 49 w 61"/>
                  <a:gd name="T25" fmla="*/ 49 h 134"/>
                  <a:gd name="T26" fmla="*/ 37 w 61"/>
                  <a:gd name="T27" fmla="*/ 66 h 134"/>
                  <a:gd name="T28" fmla="*/ 36 w 61"/>
                  <a:gd name="T29" fmla="*/ 81 h 134"/>
                  <a:gd name="T30" fmla="*/ 35 w 61"/>
                  <a:gd name="T31" fmla="*/ 74 h 134"/>
                  <a:gd name="T32" fmla="*/ 25 w 61"/>
                  <a:gd name="T33" fmla="*/ 92 h 134"/>
                  <a:gd name="T34" fmla="*/ 16 w 61"/>
                  <a:gd name="T35" fmla="*/ 112 h 134"/>
                  <a:gd name="T36" fmla="*/ 3 w 61"/>
                  <a:gd name="T37" fmla="*/ 134 h 134"/>
                  <a:gd name="T38" fmla="*/ 0 w 61"/>
                  <a:gd name="T39" fmla="*/ 131 h 134"/>
                  <a:gd name="T40" fmla="*/ 5 w 61"/>
                  <a:gd name="T41" fmla="*/ 127 h 134"/>
                  <a:gd name="T42" fmla="*/ 34 w 61"/>
                  <a:gd name="T43" fmla="*/ 72 h 134"/>
                  <a:gd name="T44" fmla="*/ 29 w 61"/>
                  <a:gd name="T45" fmla="*/ 58 h 134"/>
                  <a:gd name="T46" fmla="*/ 22 w 61"/>
                  <a:gd name="T47" fmla="*/ 65 h 134"/>
                  <a:gd name="T48" fmla="*/ 24 w 61"/>
                  <a:gd name="T49" fmla="*/ 45 h 134"/>
                  <a:gd name="T50" fmla="*/ 18 w 61"/>
                  <a:gd name="T51" fmla="*/ 51 h 134"/>
                  <a:gd name="T52" fmla="*/ 23 w 61"/>
                  <a:gd name="T53" fmla="*/ 41 h 134"/>
                  <a:gd name="T54" fmla="*/ 6 w 61"/>
                  <a:gd name="T55" fmla="*/ 2 h 134"/>
                  <a:gd name="T56" fmla="*/ 32 w 61"/>
                  <a:gd name="T57" fmla="*/ 38 h 134"/>
                  <a:gd name="T58" fmla="*/ 37 w 61"/>
                  <a:gd name="T59" fmla="*/ 27 h 134"/>
                  <a:gd name="T60" fmla="*/ 32 w 61"/>
                  <a:gd name="T61" fmla="*/ 38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1" h="134">
                    <a:moveTo>
                      <a:pt x="6" y="2"/>
                    </a:moveTo>
                    <a:cubicBezTo>
                      <a:pt x="11" y="0"/>
                      <a:pt x="15" y="4"/>
                      <a:pt x="20" y="5"/>
                    </a:cubicBezTo>
                    <a:cubicBezTo>
                      <a:pt x="23" y="14"/>
                      <a:pt x="25" y="22"/>
                      <a:pt x="29" y="32"/>
                    </a:cubicBezTo>
                    <a:cubicBezTo>
                      <a:pt x="32" y="28"/>
                      <a:pt x="40" y="22"/>
                      <a:pt x="39" y="17"/>
                    </a:cubicBezTo>
                    <a:cubicBezTo>
                      <a:pt x="43" y="15"/>
                      <a:pt x="45" y="15"/>
                      <a:pt x="48" y="16"/>
                    </a:cubicBezTo>
                    <a:cubicBezTo>
                      <a:pt x="45" y="23"/>
                      <a:pt x="43" y="29"/>
                      <a:pt x="39" y="35"/>
                    </a:cubicBezTo>
                    <a:cubicBezTo>
                      <a:pt x="44" y="43"/>
                      <a:pt x="39" y="47"/>
                      <a:pt x="34" y="52"/>
                    </a:cubicBezTo>
                    <a:cubicBezTo>
                      <a:pt x="34" y="55"/>
                      <a:pt x="36" y="59"/>
                      <a:pt x="37" y="62"/>
                    </a:cubicBezTo>
                    <a:cubicBezTo>
                      <a:pt x="42" y="54"/>
                      <a:pt x="47" y="43"/>
                      <a:pt x="51" y="34"/>
                    </a:cubicBezTo>
                    <a:cubicBezTo>
                      <a:pt x="53" y="35"/>
                      <a:pt x="57" y="32"/>
                      <a:pt x="59" y="34"/>
                    </a:cubicBezTo>
                    <a:cubicBezTo>
                      <a:pt x="61" y="40"/>
                      <a:pt x="53" y="42"/>
                      <a:pt x="54" y="48"/>
                    </a:cubicBezTo>
                    <a:cubicBezTo>
                      <a:pt x="48" y="51"/>
                      <a:pt x="50" y="57"/>
                      <a:pt x="44" y="61"/>
                    </a:cubicBezTo>
                    <a:cubicBezTo>
                      <a:pt x="44" y="56"/>
                      <a:pt x="48" y="53"/>
                      <a:pt x="49" y="49"/>
                    </a:cubicBezTo>
                    <a:cubicBezTo>
                      <a:pt x="43" y="52"/>
                      <a:pt x="41" y="60"/>
                      <a:pt x="37" y="66"/>
                    </a:cubicBezTo>
                    <a:cubicBezTo>
                      <a:pt x="39" y="71"/>
                      <a:pt x="41" y="77"/>
                      <a:pt x="36" y="81"/>
                    </a:cubicBezTo>
                    <a:cubicBezTo>
                      <a:pt x="34" y="78"/>
                      <a:pt x="38" y="77"/>
                      <a:pt x="35" y="74"/>
                    </a:cubicBezTo>
                    <a:cubicBezTo>
                      <a:pt x="30" y="79"/>
                      <a:pt x="28" y="86"/>
                      <a:pt x="25" y="92"/>
                    </a:cubicBezTo>
                    <a:cubicBezTo>
                      <a:pt x="22" y="99"/>
                      <a:pt x="18" y="105"/>
                      <a:pt x="16" y="112"/>
                    </a:cubicBezTo>
                    <a:cubicBezTo>
                      <a:pt x="13" y="119"/>
                      <a:pt x="13" y="130"/>
                      <a:pt x="3" y="134"/>
                    </a:cubicBezTo>
                    <a:cubicBezTo>
                      <a:pt x="2" y="133"/>
                      <a:pt x="0" y="132"/>
                      <a:pt x="0" y="131"/>
                    </a:cubicBezTo>
                    <a:cubicBezTo>
                      <a:pt x="1" y="129"/>
                      <a:pt x="4" y="128"/>
                      <a:pt x="5" y="127"/>
                    </a:cubicBezTo>
                    <a:cubicBezTo>
                      <a:pt x="15" y="108"/>
                      <a:pt x="24" y="90"/>
                      <a:pt x="34" y="72"/>
                    </a:cubicBezTo>
                    <a:cubicBezTo>
                      <a:pt x="32" y="67"/>
                      <a:pt x="30" y="62"/>
                      <a:pt x="29" y="58"/>
                    </a:cubicBezTo>
                    <a:cubicBezTo>
                      <a:pt x="24" y="59"/>
                      <a:pt x="26" y="65"/>
                      <a:pt x="22" y="65"/>
                    </a:cubicBezTo>
                    <a:cubicBezTo>
                      <a:pt x="20" y="58"/>
                      <a:pt x="31" y="52"/>
                      <a:pt x="24" y="45"/>
                    </a:cubicBezTo>
                    <a:cubicBezTo>
                      <a:pt x="21" y="47"/>
                      <a:pt x="20" y="49"/>
                      <a:pt x="18" y="51"/>
                    </a:cubicBezTo>
                    <a:cubicBezTo>
                      <a:pt x="18" y="47"/>
                      <a:pt x="22" y="45"/>
                      <a:pt x="23" y="41"/>
                    </a:cubicBezTo>
                    <a:cubicBezTo>
                      <a:pt x="17" y="28"/>
                      <a:pt x="14" y="16"/>
                      <a:pt x="6" y="2"/>
                    </a:cubicBezTo>
                    <a:close/>
                    <a:moveTo>
                      <a:pt x="32" y="38"/>
                    </a:moveTo>
                    <a:cubicBezTo>
                      <a:pt x="35" y="35"/>
                      <a:pt x="37" y="31"/>
                      <a:pt x="37" y="27"/>
                    </a:cubicBezTo>
                    <a:cubicBezTo>
                      <a:pt x="34" y="30"/>
                      <a:pt x="33" y="34"/>
                      <a:pt x="32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38"/>
              <p:cNvSpPr/>
              <p:nvPr/>
            </p:nvSpPr>
            <p:spPr bwMode="auto">
              <a:xfrm>
                <a:off x="2095365" y="2837845"/>
                <a:ext cx="67166" cy="45408"/>
              </a:xfrm>
              <a:custGeom>
                <a:avLst/>
                <a:gdLst>
                  <a:gd name="T0" fmla="*/ 0 w 30"/>
                  <a:gd name="T1" fmla="*/ 2 h 20"/>
                  <a:gd name="T2" fmla="*/ 16 w 30"/>
                  <a:gd name="T3" fmla="*/ 20 h 20"/>
                  <a:gd name="T4" fmla="*/ 0 w 30"/>
                  <a:gd name="T5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0">
                    <a:moveTo>
                      <a:pt x="0" y="2"/>
                    </a:moveTo>
                    <a:cubicBezTo>
                      <a:pt x="9" y="0"/>
                      <a:pt x="30" y="12"/>
                      <a:pt x="16" y="20"/>
                    </a:cubicBezTo>
                    <a:cubicBezTo>
                      <a:pt x="10" y="18"/>
                      <a:pt x="6" y="7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39"/>
              <p:cNvSpPr/>
              <p:nvPr/>
            </p:nvSpPr>
            <p:spPr bwMode="auto">
              <a:xfrm>
                <a:off x="2180505" y="2847305"/>
                <a:ext cx="85140" cy="122980"/>
              </a:xfrm>
              <a:custGeom>
                <a:avLst/>
                <a:gdLst>
                  <a:gd name="T0" fmla="*/ 11 w 38"/>
                  <a:gd name="T1" fmla="*/ 2 h 55"/>
                  <a:gd name="T2" fmla="*/ 23 w 38"/>
                  <a:gd name="T3" fmla="*/ 6 h 55"/>
                  <a:gd name="T4" fmla="*/ 24 w 38"/>
                  <a:gd name="T5" fmla="*/ 16 h 55"/>
                  <a:gd name="T6" fmla="*/ 38 w 38"/>
                  <a:gd name="T7" fmla="*/ 47 h 55"/>
                  <a:gd name="T8" fmla="*/ 33 w 38"/>
                  <a:gd name="T9" fmla="*/ 55 h 55"/>
                  <a:gd name="T10" fmla="*/ 14 w 38"/>
                  <a:gd name="T11" fmla="*/ 10 h 55"/>
                  <a:gd name="T12" fmla="*/ 0 w 38"/>
                  <a:gd name="T13" fmla="*/ 26 h 55"/>
                  <a:gd name="T14" fmla="*/ 11 w 38"/>
                  <a:gd name="T15" fmla="*/ 2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55">
                    <a:moveTo>
                      <a:pt x="11" y="2"/>
                    </a:moveTo>
                    <a:cubicBezTo>
                      <a:pt x="16" y="0"/>
                      <a:pt x="21" y="2"/>
                      <a:pt x="23" y="6"/>
                    </a:cubicBezTo>
                    <a:cubicBezTo>
                      <a:pt x="25" y="9"/>
                      <a:pt x="22" y="12"/>
                      <a:pt x="24" y="16"/>
                    </a:cubicBezTo>
                    <a:cubicBezTo>
                      <a:pt x="27" y="27"/>
                      <a:pt x="33" y="41"/>
                      <a:pt x="38" y="47"/>
                    </a:cubicBezTo>
                    <a:cubicBezTo>
                      <a:pt x="38" y="50"/>
                      <a:pt x="37" y="53"/>
                      <a:pt x="33" y="55"/>
                    </a:cubicBezTo>
                    <a:cubicBezTo>
                      <a:pt x="25" y="40"/>
                      <a:pt x="18" y="26"/>
                      <a:pt x="14" y="10"/>
                    </a:cubicBezTo>
                    <a:cubicBezTo>
                      <a:pt x="9" y="14"/>
                      <a:pt x="8" y="22"/>
                      <a:pt x="0" y="26"/>
                    </a:cubicBezTo>
                    <a:cubicBezTo>
                      <a:pt x="4" y="18"/>
                      <a:pt x="9" y="11"/>
                      <a:pt x="1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40"/>
              <p:cNvSpPr/>
              <p:nvPr/>
            </p:nvSpPr>
            <p:spPr bwMode="auto">
              <a:xfrm>
                <a:off x="2185235" y="2901227"/>
                <a:ext cx="21758" cy="17974"/>
              </a:xfrm>
              <a:custGeom>
                <a:avLst/>
                <a:gdLst>
                  <a:gd name="T0" fmla="*/ 9 w 10"/>
                  <a:gd name="T1" fmla="*/ 1 h 8"/>
                  <a:gd name="T2" fmla="*/ 6 w 10"/>
                  <a:gd name="T3" fmla="*/ 7 h 8"/>
                  <a:gd name="T4" fmla="*/ 0 w 10"/>
                  <a:gd name="T5" fmla="*/ 5 h 8"/>
                  <a:gd name="T6" fmla="*/ 9 w 10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8">
                    <a:moveTo>
                      <a:pt x="9" y="1"/>
                    </a:moveTo>
                    <a:cubicBezTo>
                      <a:pt x="10" y="4"/>
                      <a:pt x="9" y="6"/>
                      <a:pt x="6" y="7"/>
                    </a:cubicBezTo>
                    <a:cubicBezTo>
                      <a:pt x="7" y="3"/>
                      <a:pt x="2" y="8"/>
                      <a:pt x="0" y="5"/>
                    </a:cubicBezTo>
                    <a:cubicBezTo>
                      <a:pt x="2" y="3"/>
                      <a:pt x="7" y="0"/>
                      <a:pt x="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41"/>
              <p:cNvSpPr/>
              <p:nvPr/>
            </p:nvSpPr>
            <p:spPr bwMode="auto">
              <a:xfrm>
                <a:off x="2177667" y="2925823"/>
                <a:ext cx="42570" cy="60544"/>
              </a:xfrm>
              <a:custGeom>
                <a:avLst/>
                <a:gdLst>
                  <a:gd name="T0" fmla="*/ 0 w 19"/>
                  <a:gd name="T1" fmla="*/ 0 h 27"/>
                  <a:gd name="T2" fmla="*/ 15 w 19"/>
                  <a:gd name="T3" fmla="*/ 27 h 27"/>
                  <a:gd name="T4" fmla="*/ 0 w 19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27">
                    <a:moveTo>
                      <a:pt x="0" y="0"/>
                    </a:moveTo>
                    <a:cubicBezTo>
                      <a:pt x="5" y="6"/>
                      <a:pt x="19" y="18"/>
                      <a:pt x="15" y="27"/>
                    </a:cubicBezTo>
                    <a:cubicBezTo>
                      <a:pt x="6" y="25"/>
                      <a:pt x="6" y="8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42"/>
              <p:cNvSpPr/>
              <p:nvPr/>
            </p:nvSpPr>
            <p:spPr bwMode="auto">
              <a:xfrm>
                <a:off x="2198479" y="2921093"/>
                <a:ext cx="24596" cy="24596"/>
              </a:xfrm>
              <a:custGeom>
                <a:avLst/>
                <a:gdLst>
                  <a:gd name="T0" fmla="*/ 0 w 11"/>
                  <a:gd name="T1" fmla="*/ 3 h 11"/>
                  <a:gd name="T2" fmla="*/ 8 w 11"/>
                  <a:gd name="T3" fmla="*/ 0 h 11"/>
                  <a:gd name="T4" fmla="*/ 10 w 11"/>
                  <a:gd name="T5" fmla="*/ 5 h 11"/>
                  <a:gd name="T6" fmla="*/ 6 w 11"/>
                  <a:gd name="T7" fmla="*/ 11 h 11"/>
                  <a:gd name="T8" fmla="*/ 0 w 11"/>
                  <a:gd name="T9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0" y="3"/>
                    </a:moveTo>
                    <a:cubicBezTo>
                      <a:pt x="2" y="1"/>
                      <a:pt x="6" y="0"/>
                      <a:pt x="8" y="0"/>
                    </a:cubicBezTo>
                    <a:cubicBezTo>
                      <a:pt x="9" y="1"/>
                      <a:pt x="11" y="3"/>
                      <a:pt x="10" y="5"/>
                    </a:cubicBezTo>
                    <a:cubicBezTo>
                      <a:pt x="6" y="5"/>
                      <a:pt x="6" y="8"/>
                      <a:pt x="6" y="11"/>
                    </a:cubicBezTo>
                    <a:cubicBezTo>
                      <a:pt x="3" y="10"/>
                      <a:pt x="5" y="3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43"/>
              <p:cNvSpPr/>
              <p:nvPr/>
            </p:nvSpPr>
            <p:spPr bwMode="auto">
              <a:xfrm>
                <a:off x="2202263" y="2940959"/>
                <a:ext cx="35948" cy="117304"/>
              </a:xfrm>
              <a:custGeom>
                <a:avLst/>
                <a:gdLst>
                  <a:gd name="T0" fmla="*/ 15 w 16"/>
                  <a:gd name="T1" fmla="*/ 5 h 52"/>
                  <a:gd name="T2" fmla="*/ 11 w 16"/>
                  <a:gd name="T3" fmla="*/ 30 h 52"/>
                  <a:gd name="T4" fmla="*/ 0 w 16"/>
                  <a:gd name="T5" fmla="*/ 52 h 52"/>
                  <a:gd name="T6" fmla="*/ 7 w 16"/>
                  <a:gd name="T7" fmla="*/ 11 h 52"/>
                  <a:gd name="T8" fmla="*/ 3 w 16"/>
                  <a:gd name="T9" fmla="*/ 7 h 52"/>
                  <a:gd name="T10" fmla="*/ 15 w 16"/>
                  <a:gd name="T11" fmla="*/ 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2">
                    <a:moveTo>
                      <a:pt x="15" y="5"/>
                    </a:moveTo>
                    <a:cubicBezTo>
                      <a:pt x="16" y="14"/>
                      <a:pt x="14" y="22"/>
                      <a:pt x="11" y="30"/>
                    </a:cubicBezTo>
                    <a:cubicBezTo>
                      <a:pt x="9" y="37"/>
                      <a:pt x="8" y="46"/>
                      <a:pt x="0" y="52"/>
                    </a:cubicBezTo>
                    <a:cubicBezTo>
                      <a:pt x="6" y="39"/>
                      <a:pt x="7" y="25"/>
                      <a:pt x="7" y="11"/>
                    </a:cubicBezTo>
                    <a:cubicBezTo>
                      <a:pt x="6" y="10"/>
                      <a:pt x="4" y="9"/>
                      <a:pt x="3" y="7"/>
                    </a:cubicBezTo>
                    <a:cubicBezTo>
                      <a:pt x="3" y="0"/>
                      <a:pt x="11" y="4"/>
                      <a:pt x="15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44"/>
              <p:cNvSpPr/>
              <p:nvPr/>
            </p:nvSpPr>
            <p:spPr bwMode="auto">
              <a:xfrm>
                <a:off x="2238211" y="2968393"/>
                <a:ext cx="65274" cy="24596"/>
              </a:xfrm>
              <a:custGeom>
                <a:avLst/>
                <a:gdLst>
                  <a:gd name="T0" fmla="*/ 0 w 29"/>
                  <a:gd name="T1" fmla="*/ 5 h 11"/>
                  <a:gd name="T2" fmla="*/ 28 w 29"/>
                  <a:gd name="T3" fmla="*/ 4 h 11"/>
                  <a:gd name="T4" fmla="*/ 26 w 29"/>
                  <a:gd name="T5" fmla="*/ 10 h 11"/>
                  <a:gd name="T6" fmla="*/ 3 w 29"/>
                  <a:gd name="T7" fmla="*/ 7 h 11"/>
                  <a:gd name="T8" fmla="*/ 0 w 29"/>
                  <a:gd name="T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1">
                    <a:moveTo>
                      <a:pt x="0" y="5"/>
                    </a:moveTo>
                    <a:cubicBezTo>
                      <a:pt x="6" y="4"/>
                      <a:pt x="25" y="0"/>
                      <a:pt x="28" y="4"/>
                    </a:cubicBezTo>
                    <a:cubicBezTo>
                      <a:pt x="29" y="6"/>
                      <a:pt x="27" y="10"/>
                      <a:pt x="26" y="10"/>
                    </a:cubicBezTo>
                    <a:cubicBezTo>
                      <a:pt x="25" y="11"/>
                      <a:pt x="5" y="8"/>
                      <a:pt x="3" y="7"/>
                    </a:cubicBezTo>
                    <a:cubicBezTo>
                      <a:pt x="1" y="6"/>
                      <a:pt x="1" y="5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45"/>
              <p:cNvSpPr/>
              <p:nvPr/>
            </p:nvSpPr>
            <p:spPr bwMode="auto">
              <a:xfrm>
                <a:off x="1706559" y="3528425"/>
                <a:ext cx="138116" cy="122980"/>
              </a:xfrm>
              <a:custGeom>
                <a:avLst/>
                <a:gdLst>
                  <a:gd name="T0" fmla="*/ 47 w 62"/>
                  <a:gd name="T1" fmla="*/ 49 h 55"/>
                  <a:gd name="T2" fmla="*/ 46 w 62"/>
                  <a:gd name="T3" fmla="*/ 46 h 55"/>
                  <a:gd name="T4" fmla="*/ 58 w 62"/>
                  <a:gd name="T5" fmla="*/ 28 h 55"/>
                  <a:gd name="T6" fmla="*/ 28 w 62"/>
                  <a:gd name="T7" fmla="*/ 10 h 55"/>
                  <a:gd name="T8" fmla="*/ 3 w 62"/>
                  <a:gd name="T9" fmla="*/ 29 h 55"/>
                  <a:gd name="T10" fmla="*/ 17 w 62"/>
                  <a:gd name="T11" fmla="*/ 41 h 55"/>
                  <a:gd name="T12" fmla="*/ 25 w 62"/>
                  <a:gd name="T13" fmla="*/ 32 h 55"/>
                  <a:gd name="T14" fmla="*/ 28 w 62"/>
                  <a:gd name="T15" fmla="*/ 32 h 55"/>
                  <a:gd name="T16" fmla="*/ 28 w 62"/>
                  <a:gd name="T17" fmla="*/ 55 h 55"/>
                  <a:gd name="T18" fmla="*/ 25 w 62"/>
                  <a:gd name="T19" fmla="*/ 55 h 55"/>
                  <a:gd name="T20" fmla="*/ 15 w 62"/>
                  <a:gd name="T21" fmla="*/ 48 h 55"/>
                  <a:gd name="T22" fmla="*/ 3 w 62"/>
                  <a:gd name="T23" fmla="*/ 48 h 55"/>
                  <a:gd name="T24" fmla="*/ 3 w 62"/>
                  <a:gd name="T25" fmla="*/ 45 h 55"/>
                  <a:gd name="T26" fmla="*/ 0 w 62"/>
                  <a:gd name="T27" fmla="*/ 28 h 55"/>
                  <a:gd name="T28" fmla="*/ 29 w 62"/>
                  <a:gd name="T29" fmla="*/ 1 h 55"/>
                  <a:gd name="T30" fmla="*/ 61 w 62"/>
                  <a:gd name="T31" fmla="*/ 26 h 55"/>
                  <a:gd name="T32" fmla="*/ 60 w 62"/>
                  <a:gd name="T33" fmla="*/ 37 h 55"/>
                  <a:gd name="T34" fmla="*/ 62 w 62"/>
                  <a:gd name="T35" fmla="*/ 43 h 55"/>
                  <a:gd name="T36" fmla="*/ 47 w 62"/>
                  <a:gd name="T37" fmla="*/ 4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55">
                    <a:moveTo>
                      <a:pt x="47" y="49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52" y="42"/>
                      <a:pt x="59" y="36"/>
                      <a:pt x="58" y="28"/>
                    </a:cubicBezTo>
                    <a:cubicBezTo>
                      <a:pt x="58" y="13"/>
                      <a:pt x="39" y="10"/>
                      <a:pt x="28" y="10"/>
                    </a:cubicBezTo>
                    <a:cubicBezTo>
                      <a:pt x="17" y="10"/>
                      <a:pt x="2" y="16"/>
                      <a:pt x="3" y="29"/>
                    </a:cubicBezTo>
                    <a:cubicBezTo>
                      <a:pt x="3" y="39"/>
                      <a:pt x="9" y="41"/>
                      <a:pt x="17" y="41"/>
                    </a:cubicBezTo>
                    <a:cubicBezTo>
                      <a:pt x="24" y="41"/>
                      <a:pt x="25" y="38"/>
                      <a:pt x="25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5" y="48"/>
                      <a:pt x="21" y="48"/>
                      <a:pt x="15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7"/>
                      <a:pt x="3" y="46"/>
                      <a:pt x="3" y="45"/>
                    </a:cubicBezTo>
                    <a:cubicBezTo>
                      <a:pt x="3" y="39"/>
                      <a:pt x="0" y="34"/>
                      <a:pt x="0" y="28"/>
                    </a:cubicBezTo>
                    <a:cubicBezTo>
                      <a:pt x="0" y="11"/>
                      <a:pt x="13" y="1"/>
                      <a:pt x="29" y="1"/>
                    </a:cubicBezTo>
                    <a:cubicBezTo>
                      <a:pt x="43" y="0"/>
                      <a:pt x="61" y="9"/>
                      <a:pt x="61" y="26"/>
                    </a:cubicBezTo>
                    <a:cubicBezTo>
                      <a:pt x="61" y="30"/>
                      <a:pt x="60" y="34"/>
                      <a:pt x="60" y="37"/>
                    </a:cubicBezTo>
                    <a:cubicBezTo>
                      <a:pt x="60" y="39"/>
                      <a:pt x="61" y="41"/>
                      <a:pt x="62" y="43"/>
                    </a:cubicBezTo>
                    <a:lnTo>
                      <a:pt x="47" y="4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46"/>
              <p:cNvSpPr/>
              <p:nvPr/>
            </p:nvSpPr>
            <p:spPr bwMode="auto">
              <a:xfrm>
                <a:off x="1726425" y="3696813"/>
                <a:ext cx="152306" cy="134332"/>
              </a:xfrm>
              <a:custGeom>
                <a:avLst/>
                <a:gdLst>
                  <a:gd name="T0" fmla="*/ 52 w 68"/>
                  <a:gd name="T1" fmla="*/ 47 h 60"/>
                  <a:gd name="T2" fmla="*/ 61 w 68"/>
                  <a:gd name="T3" fmla="*/ 38 h 60"/>
                  <a:gd name="T4" fmla="*/ 63 w 68"/>
                  <a:gd name="T5" fmla="*/ 37 h 60"/>
                  <a:gd name="T6" fmla="*/ 68 w 68"/>
                  <a:gd name="T7" fmla="*/ 55 h 60"/>
                  <a:gd name="T8" fmla="*/ 65 w 68"/>
                  <a:gd name="T9" fmla="*/ 56 h 60"/>
                  <a:gd name="T10" fmla="*/ 52 w 68"/>
                  <a:gd name="T11" fmla="*/ 51 h 60"/>
                  <a:gd name="T12" fmla="*/ 28 w 68"/>
                  <a:gd name="T13" fmla="*/ 57 h 60"/>
                  <a:gd name="T14" fmla="*/ 2 w 68"/>
                  <a:gd name="T15" fmla="*/ 41 h 60"/>
                  <a:gd name="T16" fmla="*/ 16 w 68"/>
                  <a:gd name="T17" fmla="*/ 17 h 60"/>
                  <a:gd name="T18" fmla="*/ 43 w 68"/>
                  <a:gd name="T19" fmla="*/ 11 h 60"/>
                  <a:gd name="T20" fmla="*/ 52 w 68"/>
                  <a:gd name="T21" fmla="*/ 1 h 60"/>
                  <a:gd name="T22" fmla="*/ 55 w 68"/>
                  <a:gd name="T23" fmla="*/ 0 h 60"/>
                  <a:gd name="T24" fmla="*/ 60 w 68"/>
                  <a:gd name="T25" fmla="*/ 23 h 60"/>
                  <a:gd name="T26" fmla="*/ 57 w 68"/>
                  <a:gd name="T27" fmla="*/ 23 h 60"/>
                  <a:gd name="T28" fmla="*/ 45 w 68"/>
                  <a:gd name="T29" fmla="*/ 18 h 60"/>
                  <a:gd name="T30" fmla="*/ 23 w 68"/>
                  <a:gd name="T31" fmla="*/ 24 h 60"/>
                  <a:gd name="T32" fmla="*/ 6 w 68"/>
                  <a:gd name="T33" fmla="*/ 43 h 60"/>
                  <a:gd name="T34" fmla="*/ 30 w 68"/>
                  <a:gd name="T35" fmla="*/ 52 h 60"/>
                  <a:gd name="T36" fmla="*/ 52 w 68"/>
                  <a:gd name="T37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8" h="60">
                    <a:moveTo>
                      <a:pt x="52" y="47"/>
                    </a:moveTo>
                    <a:cubicBezTo>
                      <a:pt x="60" y="45"/>
                      <a:pt x="62" y="44"/>
                      <a:pt x="61" y="38"/>
                    </a:cubicBezTo>
                    <a:cubicBezTo>
                      <a:pt x="63" y="37"/>
                      <a:pt x="63" y="37"/>
                      <a:pt x="63" y="37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3" y="49"/>
                      <a:pt x="61" y="49"/>
                      <a:pt x="52" y="51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14" y="60"/>
                      <a:pt x="6" y="55"/>
                      <a:pt x="2" y="41"/>
                    </a:cubicBezTo>
                    <a:cubicBezTo>
                      <a:pt x="0" y="29"/>
                      <a:pt x="4" y="20"/>
                      <a:pt x="16" y="17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52" y="8"/>
                      <a:pt x="53" y="7"/>
                      <a:pt x="52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60" y="23"/>
                      <a:pt x="60" y="23"/>
                      <a:pt x="60" y="23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6" y="17"/>
                      <a:pt x="53" y="16"/>
                      <a:pt x="45" y="18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12" y="26"/>
                      <a:pt x="3" y="30"/>
                      <a:pt x="6" y="43"/>
                    </a:cubicBezTo>
                    <a:cubicBezTo>
                      <a:pt x="9" y="56"/>
                      <a:pt x="19" y="55"/>
                      <a:pt x="30" y="52"/>
                    </a:cubicBezTo>
                    <a:lnTo>
                      <a:pt x="52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47"/>
              <p:cNvSpPr/>
              <p:nvPr/>
            </p:nvSpPr>
            <p:spPr bwMode="auto">
              <a:xfrm>
                <a:off x="1775617" y="3868985"/>
                <a:ext cx="142846" cy="101222"/>
              </a:xfrm>
              <a:custGeom>
                <a:avLst/>
                <a:gdLst>
                  <a:gd name="T0" fmla="*/ 19 w 64"/>
                  <a:gd name="T1" fmla="*/ 33 h 45"/>
                  <a:gd name="T2" fmla="*/ 12 w 64"/>
                  <a:gd name="T3" fmla="*/ 44 h 45"/>
                  <a:gd name="T4" fmla="*/ 9 w 64"/>
                  <a:gd name="T5" fmla="*/ 45 h 45"/>
                  <a:gd name="T6" fmla="*/ 0 w 64"/>
                  <a:gd name="T7" fmla="*/ 24 h 45"/>
                  <a:gd name="T8" fmla="*/ 2 w 64"/>
                  <a:gd name="T9" fmla="*/ 23 h 45"/>
                  <a:gd name="T10" fmla="*/ 16 w 64"/>
                  <a:gd name="T11" fmla="*/ 25 h 45"/>
                  <a:gd name="T12" fmla="*/ 45 w 64"/>
                  <a:gd name="T13" fmla="*/ 13 h 45"/>
                  <a:gd name="T14" fmla="*/ 52 w 64"/>
                  <a:gd name="T15" fmla="*/ 1 h 45"/>
                  <a:gd name="T16" fmla="*/ 54 w 64"/>
                  <a:gd name="T17" fmla="*/ 0 h 45"/>
                  <a:gd name="T18" fmla="*/ 64 w 64"/>
                  <a:gd name="T19" fmla="*/ 22 h 45"/>
                  <a:gd name="T20" fmla="*/ 61 w 64"/>
                  <a:gd name="T21" fmla="*/ 23 h 45"/>
                  <a:gd name="T22" fmla="*/ 48 w 64"/>
                  <a:gd name="T23" fmla="*/ 20 h 45"/>
                  <a:gd name="T24" fmla="*/ 19 w 64"/>
                  <a:gd name="T25" fmla="*/ 3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4" h="45">
                    <a:moveTo>
                      <a:pt x="19" y="33"/>
                    </a:moveTo>
                    <a:cubicBezTo>
                      <a:pt x="10" y="36"/>
                      <a:pt x="9" y="38"/>
                      <a:pt x="12" y="44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8"/>
                      <a:pt x="7" y="29"/>
                      <a:pt x="16" y="25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53" y="9"/>
                      <a:pt x="55" y="7"/>
                      <a:pt x="52" y="1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61" y="23"/>
                      <a:pt x="61" y="23"/>
                      <a:pt x="61" y="23"/>
                    </a:cubicBezTo>
                    <a:cubicBezTo>
                      <a:pt x="59" y="17"/>
                      <a:pt x="56" y="17"/>
                      <a:pt x="48" y="20"/>
                    </a:cubicBez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48"/>
              <p:cNvSpPr/>
              <p:nvPr/>
            </p:nvSpPr>
            <p:spPr bwMode="auto">
              <a:xfrm>
                <a:off x="1826701" y="3980613"/>
                <a:ext cx="168388" cy="130548"/>
              </a:xfrm>
              <a:custGeom>
                <a:avLst/>
                <a:gdLst>
                  <a:gd name="T0" fmla="*/ 37 w 75"/>
                  <a:gd name="T1" fmla="*/ 55 h 58"/>
                  <a:gd name="T2" fmla="*/ 22 w 75"/>
                  <a:gd name="T3" fmla="*/ 58 h 58"/>
                  <a:gd name="T4" fmla="*/ 0 w 75"/>
                  <a:gd name="T5" fmla="*/ 24 h 58"/>
                  <a:gd name="T6" fmla="*/ 67 w 75"/>
                  <a:gd name="T7" fmla="*/ 24 h 58"/>
                  <a:gd name="T8" fmla="*/ 65 w 75"/>
                  <a:gd name="T9" fmla="*/ 20 h 58"/>
                  <a:gd name="T10" fmla="*/ 41 w 75"/>
                  <a:gd name="T11" fmla="*/ 5 h 58"/>
                  <a:gd name="T12" fmla="*/ 40 w 75"/>
                  <a:gd name="T13" fmla="*/ 3 h 58"/>
                  <a:gd name="T14" fmla="*/ 55 w 75"/>
                  <a:gd name="T15" fmla="*/ 0 h 58"/>
                  <a:gd name="T16" fmla="*/ 75 w 75"/>
                  <a:gd name="T17" fmla="*/ 32 h 58"/>
                  <a:gd name="T18" fmla="*/ 8 w 75"/>
                  <a:gd name="T19" fmla="*/ 32 h 58"/>
                  <a:gd name="T20" fmla="*/ 14 w 75"/>
                  <a:gd name="T21" fmla="*/ 41 h 58"/>
                  <a:gd name="T22" fmla="*/ 37 w 75"/>
                  <a:gd name="T23" fmla="*/ 52 h 58"/>
                  <a:gd name="T24" fmla="*/ 37 w 75"/>
                  <a:gd name="T25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58">
                    <a:moveTo>
                      <a:pt x="37" y="55"/>
                    </a:moveTo>
                    <a:cubicBezTo>
                      <a:pt x="22" y="58"/>
                      <a:pt x="22" y="58"/>
                      <a:pt x="22" y="5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58" y="10"/>
                      <a:pt x="53" y="5"/>
                      <a:pt x="41" y="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9" y="49"/>
                      <a:pt x="27" y="53"/>
                      <a:pt x="37" y="52"/>
                    </a:cubicBezTo>
                    <a:lnTo>
                      <a:pt x="37" y="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49"/>
              <p:cNvSpPr/>
              <p:nvPr/>
            </p:nvSpPr>
            <p:spPr bwMode="auto">
              <a:xfrm>
                <a:off x="1927923" y="4091295"/>
                <a:ext cx="182578" cy="183524"/>
              </a:xfrm>
              <a:custGeom>
                <a:avLst/>
                <a:gdLst>
                  <a:gd name="T0" fmla="*/ 51 w 82"/>
                  <a:gd name="T1" fmla="*/ 48 h 82"/>
                  <a:gd name="T2" fmla="*/ 61 w 82"/>
                  <a:gd name="T3" fmla="*/ 39 h 82"/>
                  <a:gd name="T4" fmla="*/ 64 w 82"/>
                  <a:gd name="T5" fmla="*/ 26 h 82"/>
                  <a:gd name="T6" fmla="*/ 66 w 82"/>
                  <a:gd name="T7" fmla="*/ 24 h 82"/>
                  <a:gd name="T8" fmla="*/ 82 w 82"/>
                  <a:gd name="T9" fmla="*/ 41 h 82"/>
                  <a:gd name="T10" fmla="*/ 80 w 82"/>
                  <a:gd name="T11" fmla="*/ 43 h 82"/>
                  <a:gd name="T12" fmla="*/ 66 w 82"/>
                  <a:gd name="T13" fmla="*/ 45 h 82"/>
                  <a:gd name="T14" fmla="*/ 43 w 82"/>
                  <a:gd name="T15" fmla="*/ 67 h 82"/>
                  <a:gd name="T16" fmla="*/ 40 w 82"/>
                  <a:gd name="T17" fmla="*/ 80 h 82"/>
                  <a:gd name="T18" fmla="*/ 38 w 82"/>
                  <a:gd name="T19" fmla="*/ 82 h 82"/>
                  <a:gd name="T20" fmla="*/ 22 w 82"/>
                  <a:gd name="T21" fmla="*/ 65 h 82"/>
                  <a:gd name="T22" fmla="*/ 24 w 82"/>
                  <a:gd name="T23" fmla="*/ 63 h 82"/>
                  <a:gd name="T24" fmla="*/ 38 w 82"/>
                  <a:gd name="T25" fmla="*/ 61 h 82"/>
                  <a:gd name="T26" fmla="*/ 48 w 82"/>
                  <a:gd name="T27" fmla="*/ 51 h 82"/>
                  <a:gd name="T28" fmla="*/ 31 w 82"/>
                  <a:gd name="T29" fmla="*/ 32 h 82"/>
                  <a:gd name="T30" fmla="*/ 20 w 82"/>
                  <a:gd name="T31" fmla="*/ 43 h 82"/>
                  <a:gd name="T32" fmla="*/ 17 w 82"/>
                  <a:gd name="T33" fmla="*/ 56 h 82"/>
                  <a:gd name="T34" fmla="*/ 15 w 82"/>
                  <a:gd name="T35" fmla="*/ 58 h 82"/>
                  <a:gd name="T36" fmla="*/ 0 w 82"/>
                  <a:gd name="T37" fmla="*/ 41 h 82"/>
                  <a:gd name="T38" fmla="*/ 2 w 82"/>
                  <a:gd name="T39" fmla="*/ 39 h 82"/>
                  <a:gd name="T40" fmla="*/ 15 w 82"/>
                  <a:gd name="T41" fmla="*/ 37 h 82"/>
                  <a:gd name="T42" fmla="*/ 38 w 82"/>
                  <a:gd name="T43" fmla="*/ 15 h 82"/>
                  <a:gd name="T44" fmla="*/ 41 w 82"/>
                  <a:gd name="T45" fmla="*/ 2 h 82"/>
                  <a:gd name="T46" fmla="*/ 43 w 82"/>
                  <a:gd name="T47" fmla="*/ 0 h 82"/>
                  <a:gd name="T48" fmla="*/ 59 w 82"/>
                  <a:gd name="T49" fmla="*/ 17 h 82"/>
                  <a:gd name="T50" fmla="*/ 57 w 82"/>
                  <a:gd name="T51" fmla="*/ 19 h 82"/>
                  <a:gd name="T52" fmla="*/ 43 w 82"/>
                  <a:gd name="T53" fmla="*/ 21 h 82"/>
                  <a:gd name="T54" fmla="*/ 34 w 82"/>
                  <a:gd name="T55" fmla="*/ 30 h 82"/>
                  <a:gd name="T56" fmla="*/ 51 w 82"/>
                  <a:gd name="T57" fmla="*/ 48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2" h="82">
                    <a:moveTo>
                      <a:pt x="51" y="48"/>
                    </a:moveTo>
                    <a:cubicBezTo>
                      <a:pt x="61" y="39"/>
                      <a:pt x="61" y="39"/>
                      <a:pt x="61" y="39"/>
                    </a:cubicBezTo>
                    <a:cubicBezTo>
                      <a:pt x="67" y="33"/>
                      <a:pt x="68" y="31"/>
                      <a:pt x="64" y="26"/>
                    </a:cubicBezTo>
                    <a:cubicBezTo>
                      <a:pt x="66" y="24"/>
                      <a:pt x="66" y="24"/>
                      <a:pt x="66" y="24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75" y="38"/>
                      <a:pt x="73" y="39"/>
                      <a:pt x="66" y="45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37" y="73"/>
                      <a:pt x="36" y="75"/>
                      <a:pt x="40" y="80"/>
                    </a:cubicBezTo>
                    <a:cubicBezTo>
                      <a:pt x="38" y="82"/>
                      <a:pt x="38" y="82"/>
                      <a:pt x="38" y="82"/>
                    </a:cubicBezTo>
                    <a:cubicBezTo>
                      <a:pt x="22" y="65"/>
                      <a:pt x="22" y="65"/>
                      <a:pt x="22" y="65"/>
                    </a:cubicBezTo>
                    <a:cubicBezTo>
                      <a:pt x="24" y="63"/>
                      <a:pt x="24" y="63"/>
                      <a:pt x="24" y="63"/>
                    </a:cubicBezTo>
                    <a:cubicBezTo>
                      <a:pt x="29" y="68"/>
                      <a:pt x="31" y="67"/>
                      <a:pt x="38" y="61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20" y="43"/>
                      <a:pt x="20" y="43"/>
                      <a:pt x="20" y="43"/>
                    </a:cubicBezTo>
                    <a:cubicBezTo>
                      <a:pt x="14" y="49"/>
                      <a:pt x="13" y="51"/>
                      <a:pt x="17" y="56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6" y="44"/>
                      <a:pt x="8" y="43"/>
                      <a:pt x="15" y="37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44" y="9"/>
                      <a:pt x="45" y="7"/>
                      <a:pt x="41" y="2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2" y="14"/>
                      <a:pt x="50" y="15"/>
                      <a:pt x="43" y="21"/>
                    </a:cubicBezTo>
                    <a:cubicBezTo>
                      <a:pt x="34" y="30"/>
                      <a:pt x="34" y="30"/>
                      <a:pt x="34" y="30"/>
                    </a:cubicBezTo>
                    <a:lnTo>
                      <a:pt x="51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50"/>
              <p:cNvSpPr>
                <a:spLocks noEditPoints="1"/>
              </p:cNvSpPr>
              <p:nvPr/>
            </p:nvSpPr>
            <p:spPr bwMode="auto">
              <a:xfrm>
                <a:off x="2093473" y="4229411"/>
                <a:ext cx="138116" cy="155144"/>
              </a:xfrm>
              <a:custGeom>
                <a:avLst/>
                <a:gdLst>
                  <a:gd name="T0" fmla="*/ 14 w 62"/>
                  <a:gd name="T1" fmla="*/ 59 h 69"/>
                  <a:gd name="T2" fmla="*/ 9 w 62"/>
                  <a:gd name="T3" fmla="*/ 19 h 69"/>
                  <a:gd name="T4" fmla="*/ 48 w 62"/>
                  <a:gd name="T5" fmla="*/ 9 h 69"/>
                  <a:gd name="T6" fmla="*/ 53 w 62"/>
                  <a:gd name="T7" fmla="*/ 50 h 69"/>
                  <a:gd name="T8" fmla="*/ 14 w 62"/>
                  <a:gd name="T9" fmla="*/ 59 h 69"/>
                  <a:gd name="T10" fmla="*/ 17 w 62"/>
                  <a:gd name="T11" fmla="*/ 24 h 69"/>
                  <a:gd name="T12" fmla="*/ 15 w 62"/>
                  <a:gd name="T13" fmla="*/ 57 h 69"/>
                  <a:gd name="T14" fmla="*/ 45 w 62"/>
                  <a:gd name="T15" fmla="*/ 44 h 69"/>
                  <a:gd name="T16" fmla="*/ 47 w 62"/>
                  <a:gd name="T17" fmla="*/ 11 h 69"/>
                  <a:gd name="T18" fmla="*/ 17 w 62"/>
                  <a:gd name="T19" fmla="*/ 2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9">
                    <a:moveTo>
                      <a:pt x="14" y="59"/>
                    </a:moveTo>
                    <a:cubicBezTo>
                      <a:pt x="0" y="50"/>
                      <a:pt x="1" y="32"/>
                      <a:pt x="9" y="19"/>
                    </a:cubicBezTo>
                    <a:cubicBezTo>
                      <a:pt x="18" y="7"/>
                      <a:pt x="35" y="0"/>
                      <a:pt x="48" y="9"/>
                    </a:cubicBezTo>
                    <a:cubicBezTo>
                      <a:pt x="62" y="19"/>
                      <a:pt x="61" y="37"/>
                      <a:pt x="53" y="50"/>
                    </a:cubicBezTo>
                    <a:cubicBezTo>
                      <a:pt x="44" y="63"/>
                      <a:pt x="27" y="69"/>
                      <a:pt x="14" y="59"/>
                    </a:cubicBezTo>
                    <a:close/>
                    <a:moveTo>
                      <a:pt x="17" y="24"/>
                    </a:moveTo>
                    <a:cubicBezTo>
                      <a:pt x="12" y="33"/>
                      <a:pt x="4" y="50"/>
                      <a:pt x="15" y="57"/>
                    </a:cubicBezTo>
                    <a:cubicBezTo>
                      <a:pt x="27" y="65"/>
                      <a:pt x="39" y="53"/>
                      <a:pt x="45" y="44"/>
                    </a:cubicBezTo>
                    <a:cubicBezTo>
                      <a:pt x="51" y="35"/>
                      <a:pt x="58" y="19"/>
                      <a:pt x="47" y="11"/>
                    </a:cubicBezTo>
                    <a:cubicBezTo>
                      <a:pt x="36" y="4"/>
                      <a:pt x="23" y="16"/>
                      <a:pt x="17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51"/>
              <p:cNvSpPr/>
              <p:nvPr/>
            </p:nvSpPr>
            <p:spPr bwMode="auto">
              <a:xfrm>
                <a:off x="2267537" y="4312659"/>
                <a:ext cx="145684" cy="161766"/>
              </a:xfrm>
              <a:custGeom>
                <a:avLst/>
                <a:gdLst>
                  <a:gd name="T0" fmla="*/ 50 w 65"/>
                  <a:gd name="T1" fmla="*/ 30 h 72"/>
                  <a:gd name="T2" fmla="*/ 47 w 65"/>
                  <a:gd name="T3" fmla="*/ 17 h 72"/>
                  <a:gd name="T4" fmla="*/ 48 w 65"/>
                  <a:gd name="T5" fmla="*/ 14 h 72"/>
                  <a:gd name="T6" fmla="*/ 65 w 65"/>
                  <a:gd name="T7" fmla="*/ 21 h 72"/>
                  <a:gd name="T8" fmla="*/ 64 w 65"/>
                  <a:gd name="T9" fmla="*/ 24 h 72"/>
                  <a:gd name="T10" fmla="*/ 53 w 65"/>
                  <a:gd name="T11" fmla="*/ 31 h 72"/>
                  <a:gd name="T12" fmla="*/ 44 w 65"/>
                  <a:gd name="T13" fmla="*/ 54 h 72"/>
                  <a:gd name="T14" fmla="*/ 16 w 65"/>
                  <a:gd name="T15" fmla="*/ 66 h 72"/>
                  <a:gd name="T16" fmla="*/ 4 w 65"/>
                  <a:gd name="T17" fmla="*/ 41 h 72"/>
                  <a:gd name="T18" fmla="*/ 15 w 65"/>
                  <a:gd name="T19" fmla="*/ 15 h 72"/>
                  <a:gd name="T20" fmla="*/ 12 w 65"/>
                  <a:gd name="T21" fmla="*/ 2 h 72"/>
                  <a:gd name="T22" fmla="*/ 13 w 65"/>
                  <a:gd name="T23" fmla="*/ 0 h 72"/>
                  <a:gd name="T24" fmla="*/ 35 w 65"/>
                  <a:gd name="T25" fmla="*/ 9 h 72"/>
                  <a:gd name="T26" fmla="*/ 34 w 65"/>
                  <a:gd name="T27" fmla="*/ 11 h 72"/>
                  <a:gd name="T28" fmla="*/ 22 w 65"/>
                  <a:gd name="T29" fmla="*/ 18 h 72"/>
                  <a:gd name="T30" fmla="*/ 14 w 65"/>
                  <a:gd name="T31" fmla="*/ 39 h 72"/>
                  <a:gd name="T32" fmla="*/ 20 w 65"/>
                  <a:gd name="T33" fmla="*/ 64 h 72"/>
                  <a:gd name="T34" fmla="*/ 41 w 65"/>
                  <a:gd name="T35" fmla="*/ 50 h 72"/>
                  <a:gd name="T36" fmla="*/ 50 w 65"/>
                  <a:gd name="T37" fmla="*/ 3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5" h="72">
                    <a:moveTo>
                      <a:pt x="50" y="30"/>
                    </a:moveTo>
                    <a:cubicBezTo>
                      <a:pt x="53" y="21"/>
                      <a:pt x="53" y="19"/>
                      <a:pt x="47" y="17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58" y="21"/>
                      <a:pt x="57" y="23"/>
                      <a:pt x="53" y="31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38" y="67"/>
                      <a:pt x="30" y="72"/>
                      <a:pt x="16" y="66"/>
                    </a:cubicBezTo>
                    <a:cubicBezTo>
                      <a:pt x="5" y="61"/>
                      <a:pt x="0" y="52"/>
                      <a:pt x="4" y="41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8" y="7"/>
                      <a:pt x="18" y="5"/>
                      <a:pt x="12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27" y="8"/>
                      <a:pt x="26" y="10"/>
                      <a:pt x="22" y="18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0" y="49"/>
                      <a:pt x="8" y="59"/>
                      <a:pt x="20" y="64"/>
                    </a:cubicBezTo>
                    <a:cubicBezTo>
                      <a:pt x="32" y="69"/>
                      <a:pt x="37" y="60"/>
                      <a:pt x="41" y="50"/>
                    </a:cubicBezTo>
                    <a:lnTo>
                      <a:pt x="50" y="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52"/>
              <p:cNvSpPr/>
              <p:nvPr/>
            </p:nvSpPr>
            <p:spPr bwMode="auto">
              <a:xfrm>
                <a:off x="2556067" y="4393069"/>
                <a:ext cx="124872" cy="139062"/>
              </a:xfrm>
              <a:custGeom>
                <a:avLst/>
                <a:gdLst>
                  <a:gd name="T0" fmla="*/ 44 w 56"/>
                  <a:gd name="T1" fmla="*/ 16 h 62"/>
                  <a:gd name="T2" fmla="*/ 37 w 56"/>
                  <a:gd name="T3" fmla="*/ 5 h 62"/>
                  <a:gd name="T4" fmla="*/ 37 w 56"/>
                  <a:gd name="T5" fmla="*/ 2 h 62"/>
                  <a:gd name="T6" fmla="*/ 56 w 56"/>
                  <a:gd name="T7" fmla="*/ 3 h 62"/>
                  <a:gd name="T8" fmla="*/ 56 w 56"/>
                  <a:gd name="T9" fmla="*/ 6 h 62"/>
                  <a:gd name="T10" fmla="*/ 47 w 56"/>
                  <a:gd name="T11" fmla="*/ 17 h 62"/>
                  <a:gd name="T12" fmla="*/ 46 w 56"/>
                  <a:gd name="T13" fmla="*/ 42 h 62"/>
                  <a:gd name="T14" fmla="*/ 23 w 56"/>
                  <a:gd name="T15" fmla="*/ 62 h 62"/>
                  <a:gd name="T16" fmla="*/ 4 w 56"/>
                  <a:gd name="T17" fmla="*/ 41 h 62"/>
                  <a:gd name="T18" fmla="*/ 6 w 56"/>
                  <a:gd name="T19" fmla="*/ 14 h 62"/>
                  <a:gd name="T20" fmla="*/ 0 w 56"/>
                  <a:gd name="T21" fmla="*/ 2 h 62"/>
                  <a:gd name="T22" fmla="*/ 0 w 56"/>
                  <a:gd name="T23" fmla="*/ 0 h 62"/>
                  <a:gd name="T24" fmla="*/ 23 w 56"/>
                  <a:gd name="T25" fmla="*/ 1 h 62"/>
                  <a:gd name="T26" fmla="*/ 22 w 56"/>
                  <a:gd name="T27" fmla="*/ 4 h 62"/>
                  <a:gd name="T28" fmla="*/ 14 w 56"/>
                  <a:gd name="T29" fmla="*/ 14 h 62"/>
                  <a:gd name="T30" fmla="*/ 12 w 56"/>
                  <a:gd name="T31" fmla="*/ 37 h 62"/>
                  <a:gd name="T32" fmla="*/ 26 w 56"/>
                  <a:gd name="T33" fmla="*/ 58 h 62"/>
                  <a:gd name="T34" fmla="*/ 42 w 56"/>
                  <a:gd name="T35" fmla="*/ 38 h 62"/>
                  <a:gd name="T36" fmla="*/ 44 w 56"/>
                  <a:gd name="T37" fmla="*/ 1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" h="62">
                    <a:moveTo>
                      <a:pt x="44" y="16"/>
                    </a:moveTo>
                    <a:cubicBezTo>
                      <a:pt x="44" y="7"/>
                      <a:pt x="43" y="5"/>
                      <a:pt x="37" y="5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6"/>
                      <a:pt x="56" y="6"/>
                      <a:pt x="56" y="6"/>
                    </a:cubicBezTo>
                    <a:cubicBezTo>
                      <a:pt x="49" y="6"/>
                      <a:pt x="48" y="8"/>
                      <a:pt x="47" y="17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45" y="56"/>
                      <a:pt x="38" y="62"/>
                      <a:pt x="23" y="62"/>
                    </a:cubicBezTo>
                    <a:cubicBezTo>
                      <a:pt x="11" y="61"/>
                      <a:pt x="3" y="54"/>
                      <a:pt x="4" y="41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5"/>
                      <a:pt x="6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6" y="3"/>
                      <a:pt x="15" y="5"/>
                      <a:pt x="14" y="14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48"/>
                      <a:pt x="13" y="58"/>
                      <a:pt x="26" y="58"/>
                    </a:cubicBezTo>
                    <a:cubicBezTo>
                      <a:pt x="39" y="59"/>
                      <a:pt x="41" y="49"/>
                      <a:pt x="42" y="38"/>
                    </a:cubicBezTo>
                    <a:lnTo>
                      <a:pt x="44" y="1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53"/>
              <p:cNvSpPr/>
              <p:nvPr/>
            </p:nvSpPr>
            <p:spPr bwMode="auto">
              <a:xfrm>
                <a:off x="2728239" y="4379825"/>
                <a:ext cx="129602" cy="150414"/>
              </a:xfrm>
              <a:custGeom>
                <a:avLst/>
                <a:gdLst>
                  <a:gd name="T0" fmla="*/ 52 w 58"/>
                  <a:gd name="T1" fmla="*/ 45 h 67"/>
                  <a:gd name="T2" fmla="*/ 47 w 58"/>
                  <a:gd name="T3" fmla="*/ 15 h 67"/>
                  <a:gd name="T4" fmla="*/ 38 w 58"/>
                  <a:gd name="T5" fmla="*/ 5 h 67"/>
                  <a:gd name="T6" fmla="*/ 38 w 58"/>
                  <a:gd name="T7" fmla="*/ 3 h 67"/>
                  <a:gd name="T8" fmla="*/ 56 w 58"/>
                  <a:gd name="T9" fmla="*/ 0 h 67"/>
                  <a:gd name="T10" fmla="*/ 57 w 58"/>
                  <a:gd name="T11" fmla="*/ 3 h 67"/>
                  <a:gd name="T12" fmla="*/ 51 w 58"/>
                  <a:gd name="T13" fmla="*/ 15 h 67"/>
                  <a:gd name="T14" fmla="*/ 58 w 58"/>
                  <a:gd name="T15" fmla="*/ 60 h 67"/>
                  <a:gd name="T16" fmla="*/ 55 w 58"/>
                  <a:gd name="T17" fmla="*/ 60 h 67"/>
                  <a:gd name="T18" fmla="*/ 13 w 58"/>
                  <a:gd name="T19" fmla="*/ 17 h 67"/>
                  <a:gd name="T20" fmla="*/ 18 w 58"/>
                  <a:gd name="T21" fmla="*/ 52 h 67"/>
                  <a:gd name="T22" fmla="*/ 27 w 58"/>
                  <a:gd name="T23" fmla="*/ 62 h 67"/>
                  <a:gd name="T24" fmla="*/ 28 w 58"/>
                  <a:gd name="T25" fmla="*/ 64 h 67"/>
                  <a:gd name="T26" fmla="*/ 9 w 58"/>
                  <a:gd name="T27" fmla="*/ 67 h 67"/>
                  <a:gd name="T28" fmla="*/ 9 w 58"/>
                  <a:gd name="T29" fmla="*/ 64 h 67"/>
                  <a:gd name="T30" fmla="*/ 15 w 58"/>
                  <a:gd name="T31" fmla="*/ 52 h 67"/>
                  <a:gd name="T32" fmla="*/ 10 w 58"/>
                  <a:gd name="T33" fmla="*/ 21 h 67"/>
                  <a:gd name="T34" fmla="*/ 1 w 58"/>
                  <a:gd name="T35" fmla="*/ 11 h 67"/>
                  <a:gd name="T36" fmla="*/ 0 w 58"/>
                  <a:gd name="T37" fmla="*/ 8 h 67"/>
                  <a:gd name="T38" fmla="*/ 14 w 58"/>
                  <a:gd name="T39" fmla="*/ 6 h 67"/>
                  <a:gd name="T40" fmla="*/ 52 w 58"/>
                  <a:gd name="T41" fmla="*/ 4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8" h="67">
                    <a:moveTo>
                      <a:pt x="52" y="45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6" y="7"/>
                      <a:pt x="45" y="5"/>
                      <a:pt x="38" y="5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7" y="3"/>
                      <a:pt x="57" y="3"/>
                      <a:pt x="57" y="3"/>
                    </a:cubicBezTo>
                    <a:cubicBezTo>
                      <a:pt x="51" y="4"/>
                      <a:pt x="50" y="6"/>
                      <a:pt x="51" y="15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20" y="61"/>
                      <a:pt x="21" y="63"/>
                      <a:pt x="27" y="62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9" y="64"/>
                      <a:pt x="9" y="64"/>
                      <a:pt x="9" y="64"/>
                    </a:cubicBezTo>
                    <a:cubicBezTo>
                      <a:pt x="15" y="64"/>
                      <a:pt x="16" y="61"/>
                      <a:pt x="15" y="52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12"/>
                      <a:pt x="7" y="10"/>
                      <a:pt x="1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52" y="4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54"/>
              <p:cNvSpPr/>
              <p:nvPr/>
            </p:nvSpPr>
            <p:spPr bwMode="auto">
              <a:xfrm>
                <a:off x="2907033" y="4348607"/>
                <a:ext cx="91762" cy="140954"/>
              </a:xfrm>
              <a:custGeom>
                <a:avLst/>
                <a:gdLst>
                  <a:gd name="T0" fmla="*/ 29 w 41"/>
                  <a:gd name="T1" fmla="*/ 45 h 63"/>
                  <a:gd name="T2" fmla="*/ 40 w 41"/>
                  <a:gd name="T3" fmla="*/ 53 h 63"/>
                  <a:gd name="T4" fmla="*/ 41 w 41"/>
                  <a:gd name="T5" fmla="*/ 56 h 63"/>
                  <a:gd name="T6" fmla="*/ 19 w 41"/>
                  <a:gd name="T7" fmla="*/ 63 h 63"/>
                  <a:gd name="T8" fmla="*/ 18 w 41"/>
                  <a:gd name="T9" fmla="*/ 61 h 63"/>
                  <a:gd name="T10" fmla="*/ 22 w 41"/>
                  <a:gd name="T11" fmla="*/ 48 h 63"/>
                  <a:gd name="T12" fmla="*/ 12 w 41"/>
                  <a:gd name="T13" fmla="*/ 18 h 63"/>
                  <a:gd name="T14" fmla="*/ 1 w 41"/>
                  <a:gd name="T15" fmla="*/ 9 h 63"/>
                  <a:gd name="T16" fmla="*/ 0 w 41"/>
                  <a:gd name="T17" fmla="*/ 7 h 63"/>
                  <a:gd name="T18" fmla="*/ 22 w 41"/>
                  <a:gd name="T19" fmla="*/ 0 h 63"/>
                  <a:gd name="T20" fmla="*/ 23 w 41"/>
                  <a:gd name="T21" fmla="*/ 2 h 63"/>
                  <a:gd name="T22" fmla="*/ 19 w 41"/>
                  <a:gd name="T23" fmla="*/ 15 h 63"/>
                  <a:gd name="T24" fmla="*/ 29 w 41"/>
                  <a:gd name="T25" fmla="*/ 4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63">
                    <a:moveTo>
                      <a:pt x="29" y="45"/>
                    </a:moveTo>
                    <a:cubicBezTo>
                      <a:pt x="32" y="54"/>
                      <a:pt x="34" y="55"/>
                      <a:pt x="40" y="53"/>
                    </a:cubicBezTo>
                    <a:cubicBezTo>
                      <a:pt x="41" y="56"/>
                      <a:pt x="41" y="56"/>
                      <a:pt x="41" y="56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24" y="59"/>
                      <a:pt x="25" y="56"/>
                      <a:pt x="22" y="4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9" y="9"/>
                      <a:pt x="7" y="7"/>
                      <a:pt x="1" y="9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17" y="4"/>
                      <a:pt x="17" y="7"/>
                      <a:pt x="19" y="15"/>
                    </a:cubicBezTo>
                    <a:lnTo>
                      <a:pt x="29" y="4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55"/>
              <p:cNvSpPr/>
              <p:nvPr/>
            </p:nvSpPr>
            <p:spPr bwMode="auto">
              <a:xfrm>
                <a:off x="3000687" y="4271981"/>
                <a:ext cx="121088" cy="148522"/>
              </a:xfrm>
              <a:custGeom>
                <a:avLst/>
                <a:gdLst>
                  <a:gd name="T0" fmla="*/ 52 w 54"/>
                  <a:gd name="T1" fmla="*/ 66 h 66"/>
                  <a:gd name="T2" fmla="*/ 15 w 54"/>
                  <a:gd name="T3" fmla="*/ 32 h 66"/>
                  <a:gd name="T4" fmla="*/ 8 w 54"/>
                  <a:gd name="T5" fmla="*/ 27 h 66"/>
                  <a:gd name="T6" fmla="*/ 1 w 54"/>
                  <a:gd name="T7" fmla="*/ 29 h 66"/>
                  <a:gd name="T8" fmla="*/ 0 w 54"/>
                  <a:gd name="T9" fmla="*/ 27 h 66"/>
                  <a:gd name="T10" fmla="*/ 22 w 54"/>
                  <a:gd name="T11" fmla="*/ 15 h 66"/>
                  <a:gd name="T12" fmla="*/ 23 w 54"/>
                  <a:gd name="T13" fmla="*/ 18 h 66"/>
                  <a:gd name="T14" fmla="*/ 18 w 54"/>
                  <a:gd name="T15" fmla="*/ 24 h 66"/>
                  <a:gd name="T16" fmla="*/ 23 w 54"/>
                  <a:gd name="T17" fmla="*/ 29 h 66"/>
                  <a:gd name="T18" fmla="*/ 49 w 54"/>
                  <a:gd name="T19" fmla="*/ 53 h 66"/>
                  <a:gd name="T20" fmla="*/ 44 w 54"/>
                  <a:gd name="T21" fmla="*/ 23 h 66"/>
                  <a:gd name="T22" fmla="*/ 42 w 54"/>
                  <a:gd name="T23" fmla="*/ 12 h 66"/>
                  <a:gd name="T24" fmla="*/ 34 w 54"/>
                  <a:gd name="T25" fmla="*/ 12 h 66"/>
                  <a:gd name="T26" fmla="*/ 33 w 54"/>
                  <a:gd name="T27" fmla="*/ 9 h 66"/>
                  <a:gd name="T28" fmla="*/ 51 w 54"/>
                  <a:gd name="T29" fmla="*/ 0 h 66"/>
                  <a:gd name="T30" fmla="*/ 52 w 54"/>
                  <a:gd name="T31" fmla="*/ 2 h 66"/>
                  <a:gd name="T32" fmla="*/ 47 w 54"/>
                  <a:gd name="T33" fmla="*/ 7 h 66"/>
                  <a:gd name="T34" fmla="*/ 48 w 54"/>
                  <a:gd name="T35" fmla="*/ 20 h 66"/>
                  <a:gd name="T36" fmla="*/ 54 w 54"/>
                  <a:gd name="T37" fmla="*/ 65 h 66"/>
                  <a:gd name="T38" fmla="*/ 52 w 54"/>
                  <a:gd name="T3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66">
                    <a:moveTo>
                      <a:pt x="52" y="66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2" y="29"/>
                      <a:pt x="10" y="27"/>
                      <a:pt x="8" y="27"/>
                    </a:cubicBezTo>
                    <a:cubicBezTo>
                      <a:pt x="5" y="27"/>
                      <a:pt x="3" y="28"/>
                      <a:pt x="1" y="29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0" y="19"/>
                      <a:pt x="17" y="21"/>
                      <a:pt x="18" y="24"/>
                    </a:cubicBezTo>
                    <a:cubicBezTo>
                      <a:pt x="19" y="25"/>
                      <a:pt x="22" y="28"/>
                      <a:pt x="23" y="29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20"/>
                      <a:pt x="43" y="14"/>
                      <a:pt x="42" y="12"/>
                    </a:cubicBezTo>
                    <a:cubicBezTo>
                      <a:pt x="40" y="8"/>
                      <a:pt x="37" y="11"/>
                      <a:pt x="34" y="1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3"/>
                      <a:pt x="48" y="4"/>
                      <a:pt x="47" y="7"/>
                    </a:cubicBezTo>
                    <a:cubicBezTo>
                      <a:pt x="46" y="10"/>
                      <a:pt x="47" y="16"/>
                      <a:pt x="48" y="20"/>
                    </a:cubicBezTo>
                    <a:cubicBezTo>
                      <a:pt x="54" y="65"/>
                      <a:pt x="54" y="65"/>
                      <a:pt x="54" y="65"/>
                    </a:cubicBezTo>
                    <a:lnTo>
                      <a:pt x="52" y="6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56"/>
              <p:cNvSpPr/>
              <p:nvPr/>
            </p:nvSpPr>
            <p:spPr bwMode="auto">
              <a:xfrm>
                <a:off x="3148263" y="4189679"/>
                <a:ext cx="158928" cy="160820"/>
              </a:xfrm>
              <a:custGeom>
                <a:avLst/>
                <a:gdLst>
                  <a:gd name="T0" fmla="*/ 52 w 71"/>
                  <a:gd name="T1" fmla="*/ 36 h 72"/>
                  <a:gd name="T2" fmla="*/ 50 w 71"/>
                  <a:gd name="T3" fmla="*/ 37 h 72"/>
                  <a:gd name="T4" fmla="*/ 34 w 71"/>
                  <a:gd name="T5" fmla="*/ 38 h 72"/>
                  <a:gd name="T6" fmla="*/ 31 w 71"/>
                  <a:gd name="T7" fmla="*/ 40 h 72"/>
                  <a:gd name="T8" fmla="*/ 43 w 71"/>
                  <a:gd name="T9" fmla="*/ 54 h 72"/>
                  <a:gd name="T10" fmla="*/ 54 w 71"/>
                  <a:gd name="T11" fmla="*/ 55 h 72"/>
                  <a:gd name="T12" fmla="*/ 64 w 71"/>
                  <a:gd name="T13" fmla="*/ 30 h 72"/>
                  <a:gd name="T14" fmla="*/ 66 w 71"/>
                  <a:gd name="T15" fmla="*/ 29 h 72"/>
                  <a:gd name="T16" fmla="*/ 71 w 71"/>
                  <a:gd name="T17" fmla="*/ 45 h 72"/>
                  <a:gd name="T18" fmla="*/ 37 w 71"/>
                  <a:gd name="T19" fmla="*/ 72 h 72"/>
                  <a:gd name="T20" fmla="*/ 36 w 71"/>
                  <a:gd name="T21" fmla="*/ 70 h 72"/>
                  <a:gd name="T22" fmla="*/ 35 w 71"/>
                  <a:gd name="T23" fmla="*/ 57 h 72"/>
                  <a:gd name="T24" fmla="*/ 15 w 71"/>
                  <a:gd name="T25" fmla="*/ 32 h 72"/>
                  <a:gd name="T26" fmla="*/ 2 w 71"/>
                  <a:gd name="T27" fmla="*/ 28 h 72"/>
                  <a:gd name="T28" fmla="*/ 0 w 71"/>
                  <a:gd name="T29" fmla="*/ 26 h 72"/>
                  <a:gd name="T30" fmla="*/ 33 w 71"/>
                  <a:gd name="T31" fmla="*/ 0 h 72"/>
                  <a:gd name="T32" fmla="*/ 46 w 71"/>
                  <a:gd name="T33" fmla="*/ 7 h 72"/>
                  <a:gd name="T34" fmla="*/ 45 w 71"/>
                  <a:gd name="T35" fmla="*/ 9 h 72"/>
                  <a:gd name="T36" fmla="*/ 21 w 71"/>
                  <a:gd name="T37" fmla="*/ 13 h 72"/>
                  <a:gd name="T38" fmla="*/ 20 w 71"/>
                  <a:gd name="T39" fmla="*/ 26 h 72"/>
                  <a:gd name="T40" fmla="*/ 29 w 71"/>
                  <a:gd name="T41" fmla="*/ 38 h 72"/>
                  <a:gd name="T42" fmla="*/ 32 w 71"/>
                  <a:gd name="T43" fmla="*/ 35 h 72"/>
                  <a:gd name="T44" fmla="*/ 36 w 71"/>
                  <a:gd name="T45" fmla="*/ 19 h 72"/>
                  <a:gd name="T46" fmla="*/ 38 w 71"/>
                  <a:gd name="T47" fmla="*/ 18 h 72"/>
                  <a:gd name="T48" fmla="*/ 52 w 71"/>
                  <a:gd name="T49" fmla="*/ 3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" h="72">
                    <a:moveTo>
                      <a:pt x="52" y="36"/>
                    </a:moveTo>
                    <a:cubicBezTo>
                      <a:pt x="50" y="37"/>
                      <a:pt x="50" y="37"/>
                      <a:pt x="50" y="37"/>
                    </a:cubicBezTo>
                    <a:cubicBezTo>
                      <a:pt x="44" y="29"/>
                      <a:pt x="38" y="33"/>
                      <a:pt x="34" y="38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7" y="59"/>
                      <a:pt x="48" y="60"/>
                      <a:pt x="54" y="55"/>
                    </a:cubicBezTo>
                    <a:cubicBezTo>
                      <a:pt x="65" y="47"/>
                      <a:pt x="64" y="43"/>
                      <a:pt x="64" y="30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41" y="66"/>
                      <a:pt x="40" y="64"/>
                      <a:pt x="35" y="57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9" y="25"/>
                      <a:pt x="7" y="24"/>
                      <a:pt x="2" y="2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46" y="7"/>
                      <a:pt x="46" y="7"/>
                      <a:pt x="46" y="7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34" y="6"/>
                      <a:pt x="30" y="6"/>
                      <a:pt x="21" y="13"/>
                    </a:cubicBezTo>
                    <a:cubicBezTo>
                      <a:pt x="14" y="18"/>
                      <a:pt x="15" y="19"/>
                      <a:pt x="20" y="2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38" y="31"/>
                      <a:pt x="41" y="26"/>
                      <a:pt x="36" y="19"/>
                    </a:cubicBezTo>
                    <a:cubicBezTo>
                      <a:pt x="38" y="18"/>
                      <a:pt x="38" y="18"/>
                      <a:pt x="38" y="18"/>
                    </a:cubicBezTo>
                    <a:lnTo>
                      <a:pt x="52" y="3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57"/>
              <p:cNvSpPr>
                <a:spLocks noEditPoints="1"/>
              </p:cNvSpPr>
              <p:nvPr/>
            </p:nvSpPr>
            <p:spPr bwMode="auto">
              <a:xfrm>
                <a:off x="3271243" y="4070483"/>
                <a:ext cx="175010" cy="158928"/>
              </a:xfrm>
              <a:custGeom>
                <a:avLst/>
                <a:gdLst>
                  <a:gd name="T0" fmla="*/ 33 w 78"/>
                  <a:gd name="T1" fmla="*/ 40 h 71"/>
                  <a:gd name="T2" fmla="*/ 45 w 78"/>
                  <a:gd name="T3" fmla="*/ 50 h 71"/>
                  <a:gd name="T4" fmla="*/ 58 w 78"/>
                  <a:gd name="T5" fmla="*/ 51 h 71"/>
                  <a:gd name="T6" fmla="*/ 60 w 78"/>
                  <a:gd name="T7" fmla="*/ 53 h 71"/>
                  <a:gd name="T8" fmla="*/ 45 w 78"/>
                  <a:gd name="T9" fmla="*/ 71 h 71"/>
                  <a:gd name="T10" fmla="*/ 43 w 78"/>
                  <a:gd name="T11" fmla="*/ 69 h 71"/>
                  <a:gd name="T12" fmla="*/ 39 w 78"/>
                  <a:gd name="T13" fmla="*/ 56 h 71"/>
                  <a:gd name="T14" fmla="*/ 15 w 78"/>
                  <a:gd name="T15" fmla="*/ 35 h 71"/>
                  <a:gd name="T16" fmla="*/ 2 w 78"/>
                  <a:gd name="T17" fmla="*/ 34 h 71"/>
                  <a:gd name="T18" fmla="*/ 0 w 78"/>
                  <a:gd name="T19" fmla="*/ 32 h 71"/>
                  <a:gd name="T20" fmla="*/ 15 w 78"/>
                  <a:gd name="T21" fmla="*/ 14 h 71"/>
                  <a:gd name="T22" fmla="*/ 41 w 78"/>
                  <a:gd name="T23" fmla="*/ 7 h 71"/>
                  <a:gd name="T24" fmla="*/ 42 w 78"/>
                  <a:gd name="T25" fmla="*/ 28 h 71"/>
                  <a:gd name="T26" fmla="*/ 64 w 78"/>
                  <a:gd name="T27" fmla="*/ 33 h 71"/>
                  <a:gd name="T28" fmla="*/ 76 w 78"/>
                  <a:gd name="T29" fmla="*/ 30 h 71"/>
                  <a:gd name="T30" fmla="*/ 78 w 78"/>
                  <a:gd name="T31" fmla="*/ 31 h 71"/>
                  <a:gd name="T32" fmla="*/ 70 w 78"/>
                  <a:gd name="T33" fmla="*/ 42 h 71"/>
                  <a:gd name="T34" fmla="*/ 37 w 78"/>
                  <a:gd name="T35" fmla="*/ 36 h 71"/>
                  <a:gd name="T36" fmla="*/ 33 w 78"/>
                  <a:gd name="T37" fmla="*/ 40 h 71"/>
                  <a:gd name="T38" fmla="*/ 31 w 78"/>
                  <a:gd name="T39" fmla="*/ 38 h 71"/>
                  <a:gd name="T40" fmla="*/ 34 w 78"/>
                  <a:gd name="T41" fmla="*/ 35 h 71"/>
                  <a:gd name="T42" fmla="*/ 35 w 78"/>
                  <a:gd name="T43" fmla="*/ 14 h 71"/>
                  <a:gd name="T44" fmla="*/ 16 w 78"/>
                  <a:gd name="T45" fmla="*/ 17 h 71"/>
                  <a:gd name="T46" fmla="*/ 19 w 78"/>
                  <a:gd name="T47" fmla="*/ 28 h 71"/>
                  <a:gd name="T48" fmla="*/ 31 w 78"/>
                  <a:gd name="T49" fmla="*/ 3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8" h="71">
                    <a:moveTo>
                      <a:pt x="33" y="40"/>
                    </a:moveTo>
                    <a:cubicBezTo>
                      <a:pt x="45" y="50"/>
                      <a:pt x="45" y="50"/>
                      <a:pt x="45" y="50"/>
                    </a:cubicBezTo>
                    <a:cubicBezTo>
                      <a:pt x="51" y="56"/>
                      <a:pt x="54" y="56"/>
                      <a:pt x="58" y="51"/>
                    </a:cubicBezTo>
                    <a:cubicBezTo>
                      <a:pt x="60" y="53"/>
                      <a:pt x="60" y="53"/>
                      <a:pt x="60" y="53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3" y="69"/>
                      <a:pt x="43" y="69"/>
                      <a:pt x="43" y="69"/>
                    </a:cubicBezTo>
                    <a:cubicBezTo>
                      <a:pt x="47" y="64"/>
                      <a:pt x="46" y="62"/>
                      <a:pt x="39" y="5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0" y="31"/>
                      <a:pt x="7" y="28"/>
                      <a:pt x="2" y="3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21" y="7"/>
                      <a:pt x="32" y="0"/>
                      <a:pt x="41" y="7"/>
                    </a:cubicBezTo>
                    <a:cubicBezTo>
                      <a:pt x="47" y="12"/>
                      <a:pt x="46" y="22"/>
                      <a:pt x="42" y="28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70" y="34"/>
                      <a:pt x="72" y="35"/>
                      <a:pt x="76" y="30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0" y="42"/>
                      <a:pt x="70" y="42"/>
                      <a:pt x="70" y="42"/>
                    </a:cubicBezTo>
                    <a:cubicBezTo>
                      <a:pt x="37" y="36"/>
                      <a:pt x="37" y="36"/>
                      <a:pt x="37" y="36"/>
                    </a:cubicBezTo>
                    <a:lnTo>
                      <a:pt x="33" y="40"/>
                    </a:lnTo>
                    <a:close/>
                    <a:moveTo>
                      <a:pt x="31" y="38"/>
                    </a:moveTo>
                    <a:cubicBezTo>
                      <a:pt x="34" y="35"/>
                      <a:pt x="34" y="35"/>
                      <a:pt x="34" y="35"/>
                    </a:cubicBezTo>
                    <a:cubicBezTo>
                      <a:pt x="39" y="29"/>
                      <a:pt x="42" y="20"/>
                      <a:pt x="35" y="14"/>
                    </a:cubicBezTo>
                    <a:cubicBezTo>
                      <a:pt x="29" y="8"/>
                      <a:pt x="21" y="11"/>
                      <a:pt x="16" y="17"/>
                    </a:cubicBezTo>
                    <a:cubicBezTo>
                      <a:pt x="12" y="22"/>
                      <a:pt x="14" y="24"/>
                      <a:pt x="19" y="28"/>
                    </a:cubicBezTo>
                    <a:lnTo>
                      <a:pt x="31" y="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58"/>
              <p:cNvSpPr/>
              <p:nvPr/>
            </p:nvSpPr>
            <p:spPr bwMode="auto">
              <a:xfrm>
                <a:off x="3376249" y="3954125"/>
                <a:ext cx="145684" cy="121088"/>
              </a:xfrm>
              <a:custGeom>
                <a:avLst/>
                <a:gdLst>
                  <a:gd name="T0" fmla="*/ 28 w 65"/>
                  <a:gd name="T1" fmla="*/ 2 h 54"/>
                  <a:gd name="T2" fmla="*/ 28 w 65"/>
                  <a:gd name="T3" fmla="*/ 5 h 54"/>
                  <a:gd name="T4" fmla="*/ 7 w 65"/>
                  <a:gd name="T5" fmla="*/ 14 h 54"/>
                  <a:gd name="T6" fmla="*/ 11 w 65"/>
                  <a:gd name="T7" fmla="*/ 29 h 54"/>
                  <a:gd name="T8" fmla="*/ 27 w 65"/>
                  <a:gd name="T9" fmla="*/ 23 h 54"/>
                  <a:gd name="T10" fmla="*/ 54 w 65"/>
                  <a:gd name="T11" fmla="*/ 15 h 54"/>
                  <a:gd name="T12" fmla="*/ 60 w 65"/>
                  <a:gd name="T13" fmla="*/ 39 h 54"/>
                  <a:gd name="T14" fmla="*/ 52 w 65"/>
                  <a:gd name="T15" fmla="*/ 49 h 54"/>
                  <a:gd name="T16" fmla="*/ 51 w 65"/>
                  <a:gd name="T17" fmla="*/ 54 h 54"/>
                  <a:gd name="T18" fmla="*/ 35 w 65"/>
                  <a:gd name="T19" fmla="*/ 52 h 54"/>
                  <a:gd name="T20" fmla="*/ 35 w 65"/>
                  <a:gd name="T21" fmla="*/ 49 h 54"/>
                  <a:gd name="T22" fmla="*/ 57 w 65"/>
                  <a:gd name="T23" fmla="*/ 38 h 54"/>
                  <a:gd name="T24" fmla="*/ 54 w 65"/>
                  <a:gd name="T25" fmla="*/ 22 h 54"/>
                  <a:gd name="T26" fmla="*/ 11 w 65"/>
                  <a:gd name="T27" fmla="*/ 36 h 54"/>
                  <a:gd name="T28" fmla="*/ 5 w 65"/>
                  <a:gd name="T29" fmla="*/ 12 h 54"/>
                  <a:gd name="T30" fmla="*/ 9 w 65"/>
                  <a:gd name="T31" fmla="*/ 7 h 54"/>
                  <a:gd name="T32" fmla="*/ 12 w 65"/>
                  <a:gd name="T33" fmla="*/ 4 h 54"/>
                  <a:gd name="T34" fmla="*/ 13 w 65"/>
                  <a:gd name="T35" fmla="*/ 0 h 54"/>
                  <a:gd name="T36" fmla="*/ 28 w 65"/>
                  <a:gd name="T37" fmla="*/ 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5" h="54">
                    <a:moveTo>
                      <a:pt x="28" y="2"/>
                    </a:moveTo>
                    <a:cubicBezTo>
                      <a:pt x="28" y="5"/>
                      <a:pt x="28" y="5"/>
                      <a:pt x="28" y="5"/>
                    </a:cubicBezTo>
                    <a:cubicBezTo>
                      <a:pt x="20" y="5"/>
                      <a:pt x="11" y="7"/>
                      <a:pt x="7" y="14"/>
                    </a:cubicBezTo>
                    <a:cubicBezTo>
                      <a:pt x="4" y="19"/>
                      <a:pt x="6" y="26"/>
                      <a:pt x="11" y="29"/>
                    </a:cubicBezTo>
                    <a:cubicBezTo>
                      <a:pt x="17" y="32"/>
                      <a:pt x="23" y="27"/>
                      <a:pt x="27" y="23"/>
                    </a:cubicBezTo>
                    <a:cubicBezTo>
                      <a:pt x="35" y="16"/>
                      <a:pt x="43" y="8"/>
                      <a:pt x="54" y="15"/>
                    </a:cubicBezTo>
                    <a:cubicBezTo>
                      <a:pt x="63" y="20"/>
                      <a:pt x="65" y="30"/>
                      <a:pt x="60" y="39"/>
                    </a:cubicBezTo>
                    <a:cubicBezTo>
                      <a:pt x="57" y="43"/>
                      <a:pt x="53" y="46"/>
                      <a:pt x="52" y="49"/>
                    </a:cubicBezTo>
                    <a:cubicBezTo>
                      <a:pt x="51" y="50"/>
                      <a:pt x="51" y="53"/>
                      <a:pt x="51" y="54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43" y="48"/>
                      <a:pt x="53" y="45"/>
                      <a:pt x="57" y="38"/>
                    </a:cubicBezTo>
                    <a:cubicBezTo>
                      <a:pt x="61" y="33"/>
                      <a:pt x="60" y="25"/>
                      <a:pt x="54" y="22"/>
                    </a:cubicBezTo>
                    <a:cubicBezTo>
                      <a:pt x="38" y="13"/>
                      <a:pt x="29" y="46"/>
                      <a:pt x="11" y="36"/>
                    </a:cubicBezTo>
                    <a:cubicBezTo>
                      <a:pt x="2" y="30"/>
                      <a:pt x="0" y="21"/>
                      <a:pt x="5" y="12"/>
                    </a:cubicBezTo>
                    <a:cubicBezTo>
                      <a:pt x="6" y="10"/>
                      <a:pt x="7" y="9"/>
                      <a:pt x="9" y="7"/>
                    </a:cubicBezTo>
                    <a:cubicBezTo>
                      <a:pt x="11" y="6"/>
                      <a:pt x="11" y="6"/>
                      <a:pt x="12" y="4"/>
                    </a:cubicBezTo>
                    <a:cubicBezTo>
                      <a:pt x="13" y="3"/>
                      <a:pt x="13" y="1"/>
                      <a:pt x="13" y="0"/>
                    </a:cubicBezTo>
                    <a:lnTo>
                      <a:pt x="28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59"/>
              <p:cNvSpPr/>
              <p:nvPr/>
            </p:nvSpPr>
            <p:spPr bwMode="auto">
              <a:xfrm>
                <a:off x="3436793" y="3839659"/>
                <a:ext cx="140954" cy="96492"/>
              </a:xfrm>
              <a:custGeom>
                <a:avLst/>
                <a:gdLst>
                  <a:gd name="T0" fmla="*/ 48 w 63"/>
                  <a:gd name="T1" fmla="*/ 23 h 43"/>
                  <a:gd name="T2" fmla="*/ 61 w 63"/>
                  <a:gd name="T3" fmla="*/ 20 h 43"/>
                  <a:gd name="T4" fmla="*/ 63 w 63"/>
                  <a:gd name="T5" fmla="*/ 21 h 43"/>
                  <a:gd name="T6" fmla="*/ 55 w 63"/>
                  <a:gd name="T7" fmla="*/ 43 h 43"/>
                  <a:gd name="T8" fmla="*/ 53 w 63"/>
                  <a:gd name="T9" fmla="*/ 42 h 43"/>
                  <a:gd name="T10" fmla="*/ 45 w 63"/>
                  <a:gd name="T11" fmla="*/ 31 h 43"/>
                  <a:gd name="T12" fmla="*/ 15 w 63"/>
                  <a:gd name="T13" fmla="*/ 19 h 43"/>
                  <a:gd name="T14" fmla="*/ 2 w 63"/>
                  <a:gd name="T15" fmla="*/ 23 h 43"/>
                  <a:gd name="T16" fmla="*/ 0 w 63"/>
                  <a:gd name="T17" fmla="*/ 22 h 43"/>
                  <a:gd name="T18" fmla="*/ 8 w 63"/>
                  <a:gd name="T19" fmla="*/ 0 h 43"/>
                  <a:gd name="T20" fmla="*/ 10 w 63"/>
                  <a:gd name="T21" fmla="*/ 1 h 43"/>
                  <a:gd name="T22" fmla="*/ 18 w 63"/>
                  <a:gd name="T23" fmla="*/ 12 h 43"/>
                  <a:gd name="T24" fmla="*/ 48 w 63"/>
                  <a:gd name="T25" fmla="*/ 2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43">
                    <a:moveTo>
                      <a:pt x="48" y="23"/>
                    </a:moveTo>
                    <a:cubicBezTo>
                      <a:pt x="56" y="27"/>
                      <a:pt x="59" y="26"/>
                      <a:pt x="61" y="20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5" y="36"/>
                      <a:pt x="53" y="34"/>
                      <a:pt x="45" y="31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6"/>
                      <a:pt x="4" y="17"/>
                      <a:pt x="2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7"/>
                      <a:pt x="10" y="9"/>
                      <a:pt x="18" y="12"/>
                    </a:cubicBezTo>
                    <a:lnTo>
                      <a:pt x="48" y="2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60"/>
              <p:cNvSpPr/>
              <p:nvPr/>
            </p:nvSpPr>
            <p:spPr bwMode="auto">
              <a:xfrm>
                <a:off x="3472741" y="3678839"/>
                <a:ext cx="145684" cy="127710"/>
              </a:xfrm>
              <a:custGeom>
                <a:avLst/>
                <a:gdLst>
                  <a:gd name="T0" fmla="*/ 50 w 65"/>
                  <a:gd name="T1" fmla="*/ 31 h 57"/>
                  <a:gd name="T2" fmla="*/ 63 w 65"/>
                  <a:gd name="T3" fmla="*/ 25 h 57"/>
                  <a:gd name="T4" fmla="*/ 65 w 65"/>
                  <a:gd name="T5" fmla="*/ 25 h 57"/>
                  <a:gd name="T6" fmla="*/ 60 w 65"/>
                  <a:gd name="T7" fmla="*/ 50 h 57"/>
                  <a:gd name="T8" fmla="*/ 57 w 65"/>
                  <a:gd name="T9" fmla="*/ 49 h 57"/>
                  <a:gd name="T10" fmla="*/ 48 w 65"/>
                  <a:gd name="T11" fmla="*/ 39 h 57"/>
                  <a:gd name="T12" fmla="*/ 15 w 65"/>
                  <a:gd name="T13" fmla="*/ 32 h 57"/>
                  <a:gd name="T14" fmla="*/ 5 w 65"/>
                  <a:gd name="T15" fmla="*/ 34 h 57"/>
                  <a:gd name="T16" fmla="*/ 15 w 65"/>
                  <a:gd name="T17" fmla="*/ 55 h 57"/>
                  <a:gd name="T18" fmla="*/ 13 w 65"/>
                  <a:gd name="T19" fmla="*/ 57 h 57"/>
                  <a:gd name="T20" fmla="*/ 0 w 65"/>
                  <a:gd name="T21" fmla="*/ 48 h 57"/>
                  <a:gd name="T22" fmla="*/ 9 w 65"/>
                  <a:gd name="T23" fmla="*/ 2 h 57"/>
                  <a:gd name="T24" fmla="*/ 25 w 65"/>
                  <a:gd name="T25" fmla="*/ 0 h 57"/>
                  <a:gd name="T26" fmla="*/ 26 w 65"/>
                  <a:gd name="T27" fmla="*/ 2 h 57"/>
                  <a:gd name="T28" fmla="*/ 9 w 65"/>
                  <a:gd name="T29" fmla="*/ 18 h 57"/>
                  <a:gd name="T30" fmla="*/ 17 w 65"/>
                  <a:gd name="T31" fmla="*/ 24 h 57"/>
                  <a:gd name="T32" fmla="*/ 50 w 65"/>
                  <a:gd name="T3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57">
                    <a:moveTo>
                      <a:pt x="50" y="31"/>
                    </a:moveTo>
                    <a:cubicBezTo>
                      <a:pt x="59" y="33"/>
                      <a:pt x="61" y="32"/>
                      <a:pt x="63" y="25"/>
                    </a:cubicBezTo>
                    <a:cubicBezTo>
                      <a:pt x="65" y="25"/>
                      <a:pt x="65" y="25"/>
                      <a:pt x="65" y="25"/>
                    </a:cubicBezTo>
                    <a:cubicBezTo>
                      <a:pt x="60" y="50"/>
                      <a:pt x="60" y="50"/>
                      <a:pt x="60" y="50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9" y="42"/>
                      <a:pt x="57" y="40"/>
                      <a:pt x="48" y="39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1" y="31"/>
                      <a:pt x="7" y="29"/>
                      <a:pt x="5" y="34"/>
                    </a:cubicBezTo>
                    <a:cubicBezTo>
                      <a:pt x="4" y="42"/>
                      <a:pt x="9" y="50"/>
                      <a:pt x="15" y="55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18" y="4"/>
                      <a:pt x="11" y="10"/>
                      <a:pt x="9" y="18"/>
                    </a:cubicBezTo>
                    <a:cubicBezTo>
                      <a:pt x="8" y="23"/>
                      <a:pt x="13" y="23"/>
                      <a:pt x="17" y="24"/>
                    </a:cubicBezTo>
                    <a:lnTo>
                      <a:pt x="50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61"/>
              <p:cNvSpPr/>
              <p:nvPr/>
            </p:nvSpPr>
            <p:spPr bwMode="auto">
              <a:xfrm>
                <a:off x="3499229" y="3517073"/>
                <a:ext cx="134332" cy="125818"/>
              </a:xfrm>
              <a:custGeom>
                <a:avLst/>
                <a:gdLst>
                  <a:gd name="T0" fmla="*/ 14 w 60"/>
                  <a:gd name="T1" fmla="*/ 16 h 56"/>
                  <a:gd name="T2" fmla="*/ 7 w 60"/>
                  <a:gd name="T3" fmla="*/ 13 h 56"/>
                  <a:gd name="T4" fmla="*/ 3 w 60"/>
                  <a:gd name="T5" fmla="*/ 20 h 56"/>
                  <a:gd name="T6" fmla="*/ 0 w 60"/>
                  <a:gd name="T7" fmla="*/ 20 h 56"/>
                  <a:gd name="T8" fmla="*/ 1 w 60"/>
                  <a:gd name="T9" fmla="*/ 0 h 56"/>
                  <a:gd name="T10" fmla="*/ 3 w 60"/>
                  <a:gd name="T11" fmla="*/ 0 h 56"/>
                  <a:gd name="T12" fmla="*/ 13 w 60"/>
                  <a:gd name="T13" fmla="*/ 11 h 56"/>
                  <a:gd name="T14" fmla="*/ 34 w 60"/>
                  <a:gd name="T15" fmla="*/ 23 h 56"/>
                  <a:gd name="T16" fmla="*/ 46 w 60"/>
                  <a:gd name="T17" fmla="*/ 24 h 56"/>
                  <a:gd name="T18" fmla="*/ 57 w 60"/>
                  <a:gd name="T19" fmla="*/ 16 h 56"/>
                  <a:gd name="T20" fmla="*/ 60 w 60"/>
                  <a:gd name="T21" fmla="*/ 16 h 56"/>
                  <a:gd name="T22" fmla="*/ 59 w 60"/>
                  <a:gd name="T23" fmla="*/ 40 h 56"/>
                  <a:gd name="T24" fmla="*/ 57 w 60"/>
                  <a:gd name="T25" fmla="*/ 40 h 56"/>
                  <a:gd name="T26" fmla="*/ 46 w 60"/>
                  <a:gd name="T27" fmla="*/ 32 h 56"/>
                  <a:gd name="T28" fmla="*/ 37 w 60"/>
                  <a:gd name="T29" fmla="*/ 31 h 56"/>
                  <a:gd name="T30" fmla="*/ 13 w 60"/>
                  <a:gd name="T31" fmla="*/ 44 h 56"/>
                  <a:gd name="T32" fmla="*/ 2 w 60"/>
                  <a:gd name="T33" fmla="*/ 56 h 56"/>
                  <a:gd name="T34" fmla="*/ 0 w 60"/>
                  <a:gd name="T35" fmla="*/ 55 h 56"/>
                  <a:gd name="T36" fmla="*/ 0 w 60"/>
                  <a:gd name="T37" fmla="*/ 32 h 56"/>
                  <a:gd name="T38" fmla="*/ 3 w 60"/>
                  <a:gd name="T39" fmla="*/ 32 h 56"/>
                  <a:gd name="T40" fmla="*/ 6 w 60"/>
                  <a:gd name="T41" fmla="*/ 39 h 56"/>
                  <a:gd name="T42" fmla="*/ 11 w 60"/>
                  <a:gd name="T43" fmla="*/ 37 h 56"/>
                  <a:gd name="T44" fmla="*/ 31 w 60"/>
                  <a:gd name="T45" fmla="*/ 26 h 56"/>
                  <a:gd name="T46" fmla="*/ 14 w 60"/>
                  <a:gd name="T4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0" h="56">
                    <a:moveTo>
                      <a:pt x="14" y="16"/>
                    </a:moveTo>
                    <a:cubicBezTo>
                      <a:pt x="12" y="15"/>
                      <a:pt x="9" y="13"/>
                      <a:pt x="7" y="13"/>
                    </a:cubicBezTo>
                    <a:cubicBezTo>
                      <a:pt x="3" y="13"/>
                      <a:pt x="3" y="17"/>
                      <a:pt x="3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6"/>
                      <a:pt x="8" y="9"/>
                      <a:pt x="13" y="11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55" y="24"/>
                      <a:pt x="57" y="23"/>
                      <a:pt x="57" y="16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59" y="40"/>
                      <a:pt x="59" y="40"/>
                      <a:pt x="59" y="40"/>
                    </a:cubicBezTo>
                    <a:cubicBezTo>
                      <a:pt x="57" y="40"/>
                      <a:pt x="57" y="40"/>
                      <a:pt x="57" y="40"/>
                    </a:cubicBezTo>
                    <a:cubicBezTo>
                      <a:pt x="57" y="33"/>
                      <a:pt x="55" y="32"/>
                      <a:pt x="46" y="32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9" y="47"/>
                      <a:pt x="2" y="49"/>
                      <a:pt x="2" y="56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4"/>
                      <a:pt x="2" y="39"/>
                      <a:pt x="6" y="39"/>
                    </a:cubicBezTo>
                    <a:cubicBezTo>
                      <a:pt x="7" y="39"/>
                      <a:pt x="10" y="37"/>
                      <a:pt x="11" y="37"/>
                    </a:cubicBezTo>
                    <a:cubicBezTo>
                      <a:pt x="31" y="26"/>
                      <a:pt x="31" y="26"/>
                      <a:pt x="31" y="26"/>
                    </a:cubicBezTo>
                    <a:lnTo>
                      <a:pt x="14" y="1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Rectangle 62"/>
              <p:cNvSpPr>
                <a:spLocks noChangeArrowheads="1"/>
              </p:cNvSpPr>
              <p:nvPr/>
            </p:nvSpPr>
            <p:spPr bwMode="auto">
              <a:xfrm>
                <a:off x="2529150" y="4066174"/>
                <a:ext cx="311489" cy="1601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r>
                  <a:rPr kumimoji="0" lang="zh-CN" altLang="zh-CN" sz="600" b="0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dobe 宋体 Std L" panose="02020300000000000000" pitchFamily="18" charset="-122"/>
                    <a:ea typeface="Adobe 宋体 Std L" panose="02020300000000000000" pitchFamily="18" charset="-122"/>
                  </a:rPr>
                  <a:t>1902</a:t>
                </a:r>
                <a:endParaRPr kumimoji="0" lang="zh-CN" altLang="zh-CN" sz="3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pic>
          <p:nvPicPr>
            <p:cNvPr id="31" name="图片 30" descr="图片包含 游戏机, 钟表, 画&#10;&#10;描述已自动生成"/>
            <p:cNvPicPr>
              <a:picLocks noChangeAspect="1"/>
            </p:cNvPicPr>
            <p:nvPr userDrawn="1"/>
          </p:nvPicPr>
          <p:blipFill>
            <a:blip r:embed="rId10" cstate="screen">
              <a:biLevel thresh="25000"/>
            </a:blip>
            <a:stretch>
              <a:fillRect/>
            </a:stretch>
          </p:blipFill>
          <p:spPr>
            <a:xfrm>
              <a:off x="1163380" y="6313274"/>
              <a:ext cx="1491395" cy="193881"/>
            </a:xfrm>
            <a:prstGeom prst="rect">
              <a:avLst/>
            </a:prstGeom>
          </p:spPr>
        </p:pic>
      </p:grpSp>
      <p:sp>
        <p:nvSpPr>
          <p:cNvPr id="74" name="矩形: 圆角 64"/>
          <p:cNvSpPr/>
          <p:nvPr/>
        </p:nvSpPr>
        <p:spPr>
          <a:xfrm>
            <a:off x="4603380" y="1272918"/>
            <a:ext cx="7127240" cy="1753331"/>
          </a:xfrm>
          <a:prstGeom prst="roundRect">
            <a:avLst>
              <a:gd name="adj" fmla="val 5070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75" name="直接连接符 66"/>
          <p:cNvCxnSpPr/>
          <p:nvPr/>
        </p:nvCxnSpPr>
        <p:spPr>
          <a:xfrm>
            <a:off x="6172290" y="1259878"/>
            <a:ext cx="3638667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图片 77" descr="/Users/mac/Documents/大诗子/大诗子的片/平时拍/2020.3关于贵大/公众号/王行诗 SZI_6451.jpg王行诗 SZI_6451"/>
          <p:cNvPicPr>
            <a:picLocks noChangeAspect="1"/>
          </p:cNvPicPr>
          <p:nvPr/>
        </p:nvPicPr>
        <p:blipFill>
          <a:blip r:embed="rId11"/>
          <a:srcRect l="7304" t="-1319" r="9927" b="3007"/>
          <a:stretch>
            <a:fillRect/>
          </a:stretch>
        </p:blipFill>
        <p:spPr>
          <a:xfrm>
            <a:off x="-78740" y="-147955"/>
            <a:ext cx="4412615" cy="7272020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51765" y="-31750"/>
            <a:ext cx="4485640" cy="7272020"/>
          </a:xfrm>
          <a:prstGeom prst="rect">
            <a:avLst/>
          </a:prstGeom>
          <a:solidFill>
            <a:schemeClr val="lt1">
              <a:alpha val="58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02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TWO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242457" y="3819714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国内外研究现状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24875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/>
          <p:cNvSpPr/>
          <p:nvPr/>
        </p:nvSpPr>
        <p:spPr>
          <a:xfrm>
            <a:off x="0" y="6426000"/>
            <a:ext cx="20412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035200" y="6426003"/>
            <a:ext cx="2030400" cy="432000"/>
          </a:xfrm>
          <a:prstGeom prst="rect">
            <a:avLst/>
          </a:prstGeom>
          <a:solidFill>
            <a:srgbClr val="174994"/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060800" y="6426003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研究内容和目的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0960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126400" y="6426000"/>
            <a:ext cx="20304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可行性与创新性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0154400" y="6426000"/>
            <a:ext cx="2037600" cy="432000"/>
          </a:xfrm>
          <a:prstGeom prst="rect">
            <a:avLst/>
          </a:prstGeom>
          <a:solidFill>
            <a:srgbClr val="174994">
              <a:alpha val="30000"/>
            </a:srgbClr>
          </a:solidFill>
          <a:ln w="0">
            <a:solidFill>
              <a:srgbClr val="1749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研究进度安排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200" y="6425908"/>
            <a:ext cx="12193200" cy="440094"/>
            <a:chOff x="-1200" y="6425908"/>
            <a:chExt cx="12193200" cy="440094"/>
          </a:xfrm>
        </p:grpSpPr>
        <p:sp>
          <p:nvSpPr>
            <p:cNvPr id="6" name="矩形 5">
              <a:hlinkClick r:id="rId1" action="ppaction://hlinksldjump"/>
            </p:cNvPr>
            <p:cNvSpPr/>
            <p:nvPr/>
          </p:nvSpPr>
          <p:spPr>
            <a:xfrm>
              <a:off x="-1200" y="6425997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hlinkClick r:id="rId2" action="ppaction://hlinksldjump"/>
            </p:cNvPr>
            <p:cNvSpPr/>
            <p:nvPr/>
          </p:nvSpPr>
          <p:spPr>
            <a:xfrm>
              <a:off x="2051062" y="6425996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hlinkClick r:id="rId3" action="ppaction://hlinksldjump"/>
            </p:cNvPr>
            <p:cNvSpPr/>
            <p:nvPr/>
          </p:nvSpPr>
          <p:spPr>
            <a:xfrm>
              <a:off x="4103324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hlinkClick r:id="rId4" action="ppaction://hlinksldjump"/>
            </p:cNvPr>
            <p:cNvSpPr/>
            <p:nvPr/>
          </p:nvSpPr>
          <p:spPr>
            <a:xfrm>
              <a:off x="6155586" y="6425995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hlinkClick r:id="rId5" action="ppaction://hlinksldjump"/>
            </p:cNvPr>
            <p:cNvSpPr/>
            <p:nvPr/>
          </p:nvSpPr>
          <p:spPr>
            <a:xfrm>
              <a:off x="8194986" y="6425908"/>
              <a:ext cx="2042400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hlinkClick r:id="rId6" action="ppaction://hlinksldjump"/>
            </p:cNvPr>
            <p:cNvSpPr/>
            <p:nvPr/>
          </p:nvSpPr>
          <p:spPr>
            <a:xfrm>
              <a:off x="10244248" y="6425908"/>
              <a:ext cx="1947752" cy="440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1" name="图片 40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32677" y="24875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流程图: 延期 12"/>
          <p:cNvSpPr/>
          <p:nvPr/>
        </p:nvSpPr>
        <p:spPr>
          <a:xfrm rot="10800000">
            <a:off x="5712000" y="1526821"/>
            <a:ext cx="6480000" cy="4488899"/>
          </a:xfrm>
          <a:prstGeom prst="flowChartDelay">
            <a:avLst/>
          </a:prstGeom>
          <a:solidFill>
            <a:srgbClr val="49A9F9">
              <a:alpha val="10000"/>
            </a:srgbClr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延期 15"/>
          <p:cNvSpPr/>
          <p:nvPr/>
        </p:nvSpPr>
        <p:spPr>
          <a:xfrm>
            <a:off x="0" y="1526820"/>
            <a:ext cx="6480000" cy="4488899"/>
          </a:xfrm>
          <a:prstGeom prst="flowChartDelay">
            <a:avLst/>
          </a:prstGeom>
          <a:solidFill>
            <a:srgbClr val="49A9F9">
              <a:alpha val="1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流程图: 接点 7"/>
          <p:cNvSpPr/>
          <p:nvPr/>
        </p:nvSpPr>
        <p:spPr>
          <a:xfrm>
            <a:off x="4031637" y="2871270"/>
            <a:ext cx="1800000" cy="1800000"/>
          </a:xfrm>
          <a:prstGeom prst="flowChartConnector">
            <a:avLst/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国内</a:t>
            </a:r>
            <a:endParaRPr lang="en-US" altLang="zh-C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研究</a:t>
            </a:r>
            <a:endParaRPr lang="zh-CN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流程图: 接点 9"/>
          <p:cNvSpPr/>
          <p:nvPr/>
        </p:nvSpPr>
        <p:spPr>
          <a:xfrm>
            <a:off x="6360364" y="2871270"/>
            <a:ext cx="1800000" cy="1800000"/>
          </a:xfrm>
          <a:prstGeom prst="flowChartConnector">
            <a:avLst/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国外</a:t>
            </a:r>
            <a:endParaRPr lang="en-US" altLang="zh-C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zh-CN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研究</a:t>
            </a:r>
            <a:endParaRPr lang="zh-CN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2104" y="2218147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9A9F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我国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研究主要集中在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上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82138" y="2970445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9A9F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我国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研究主要处于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阶段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82138" y="3734578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9A9F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我国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研究主要用的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方法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2102" y="4488784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我国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研究的主要优势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426370" y="2218142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国外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研究主要集中在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上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426369" y="2970445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国外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研究主要处于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阶段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426369" y="3729614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国外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研究主要用的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方法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339069" y="4488783"/>
            <a:ext cx="3674225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          国外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研究的主要优势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07571" y="2099195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07571" y="2890130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07571" y="3617198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07571" y="4344266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1535294" y="2095544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1531155" y="2846076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1514530" y="3596608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1514529" y="4380741"/>
            <a:ext cx="3491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rgbClr val="174994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●</a:t>
            </a:r>
            <a:endParaRPr lang="en-US" altLang="zh-CN" dirty="0">
              <a:solidFill>
                <a:srgbClr val="174994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2432874"/>
            <a:ext cx="12192000" cy="2692400"/>
          </a:xfrm>
          <a:prstGeom prst="rec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/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0" name="任意多边形 28"/>
          <p:cNvSpPr/>
          <p:nvPr/>
        </p:nvSpPr>
        <p:spPr>
          <a:xfrm flipH="1" flipV="1">
            <a:off x="7259429" y="1739454"/>
            <a:ext cx="4627771" cy="1386840"/>
          </a:xfrm>
          <a:custGeom>
            <a:avLst/>
            <a:gdLst>
              <a:gd name="connsiteX0" fmla="*/ 0 w 7147560"/>
              <a:gd name="connsiteY0" fmla="*/ 0 h 2814320"/>
              <a:gd name="connsiteX1" fmla="*/ 6443980 w 7147560"/>
              <a:gd name="connsiteY1" fmla="*/ 0 h 2814320"/>
              <a:gd name="connsiteX2" fmla="*/ 7147560 w 7147560"/>
              <a:gd name="connsiteY2" fmla="*/ 2814320 h 2814320"/>
              <a:gd name="connsiteX3" fmla="*/ 0 w 7147560"/>
              <a:gd name="connsiteY3" fmla="*/ 2814320 h 2814320"/>
              <a:gd name="connsiteX0-1" fmla="*/ 0 w 8689506"/>
              <a:gd name="connsiteY0-2" fmla="*/ 0 h 2814320"/>
              <a:gd name="connsiteX1-3" fmla="*/ 6443980 w 8689506"/>
              <a:gd name="connsiteY1-4" fmla="*/ 0 h 2814320"/>
              <a:gd name="connsiteX2-5" fmla="*/ 8689506 w 8689506"/>
              <a:gd name="connsiteY2-6" fmla="*/ 2814320 h 2814320"/>
              <a:gd name="connsiteX3-7" fmla="*/ 0 w 8689506"/>
              <a:gd name="connsiteY3-8" fmla="*/ 2814320 h 2814320"/>
              <a:gd name="connsiteX4" fmla="*/ 0 w 8689506"/>
              <a:gd name="connsiteY4" fmla="*/ 0 h 2814320"/>
              <a:gd name="connsiteX0-9" fmla="*/ 0 w 9235080"/>
              <a:gd name="connsiteY0-10" fmla="*/ 0 h 2834640"/>
              <a:gd name="connsiteX1-11" fmla="*/ 6443980 w 9235080"/>
              <a:gd name="connsiteY1-12" fmla="*/ 0 h 2834640"/>
              <a:gd name="connsiteX2-13" fmla="*/ 9235080 w 9235080"/>
              <a:gd name="connsiteY2-14" fmla="*/ 2834640 h 2834640"/>
              <a:gd name="connsiteX3-15" fmla="*/ 0 w 9235080"/>
              <a:gd name="connsiteY3-16" fmla="*/ 2814320 h 2834640"/>
              <a:gd name="connsiteX4-17" fmla="*/ 0 w 9235080"/>
              <a:gd name="connsiteY4-18" fmla="*/ 0 h 28346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9235080" h="2834640">
                <a:moveTo>
                  <a:pt x="0" y="0"/>
                </a:moveTo>
                <a:lnTo>
                  <a:pt x="6443980" y="0"/>
                </a:lnTo>
                <a:lnTo>
                  <a:pt x="9235080" y="2834640"/>
                </a:lnTo>
                <a:lnTo>
                  <a:pt x="0" y="2814320"/>
                </a:lnTo>
                <a:lnTo>
                  <a:pt x="0" y="0"/>
                </a:lnTo>
                <a:close/>
              </a:path>
            </a:pathLst>
          </a:custGeom>
          <a:solidFill>
            <a:srgbClr val="17499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682479" y="3530867"/>
            <a:ext cx="2349194" cy="14465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spc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03</a:t>
            </a:r>
            <a:endParaRPr lang="zh-CN" altLang="en-US" sz="8800" spc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259429" y="2122328"/>
            <a:ext cx="4479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PART THREE</a:t>
            </a:r>
            <a:endParaRPr lang="zh-CN" altLang="en-US" sz="40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0" y="3394353"/>
            <a:ext cx="9644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研究内容和目的</a:t>
            </a:r>
            <a:endParaRPr lang="zh-CN" altLang="en-US" sz="4400" b="1" kern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677" y="248756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/Users/mac/Documents/2:3研 王行诗/💪🏻大诗子一定行！！！/未标题-3.png未标题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9216186" y="164513"/>
            <a:ext cx="25888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矩形 10"/>
          <p:cNvSpPr/>
          <p:nvPr/>
        </p:nvSpPr>
        <p:spPr>
          <a:xfrm>
            <a:off x="307571" y="1611078"/>
            <a:ext cx="11452165" cy="2389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血管</a:t>
            </a:r>
            <a:r>
              <a:rPr lang="en-US" altLang="zh-CN" dirty="0"/>
              <a:t>ji</a:t>
            </a:r>
            <a:endParaRPr lang="zh-CN" altLang="en-US" dirty="0"/>
          </a:p>
        </p:txBody>
      </p:sp>
      <p:sp>
        <p:nvSpPr>
          <p:cNvPr id="13" name="流程图: 数据 12"/>
          <p:cNvSpPr/>
          <p:nvPr/>
        </p:nvSpPr>
        <p:spPr>
          <a:xfrm>
            <a:off x="2446945" y="1397191"/>
            <a:ext cx="7623458" cy="427768"/>
          </a:xfrm>
          <a:prstGeom prst="flowChartInputOutpu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/>
          <p:nvPr/>
        </p:nvSpPr>
        <p:spPr>
          <a:xfrm rot="16200000">
            <a:off x="11282189" y="3522771"/>
            <a:ext cx="193095" cy="761998"/>
          </a:xfrm>
          <a:prstGeom prst="rtTriangle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69917" y="4549822"/>
            <a:ext cx="11452165" cy="15651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血管</a:t>
            </a:r>
            <a:r>
              <a:rPr lang="en-US" altLang="zh-CN" dirty="0"/>
              <a:t>ji</a:t>
            </a:r>
            <a:endParaRPr lang="zh-CN" altLang="en-US" dirty="0"/>
          </a:p>
        </p:txBody>
      </p:sp>
      <p:sp>
        <p:nvSpPr>
          <p:cNvPr id="16" name="流程图: 数据 15"/>
          <p:cNvSpPr/>
          <p:nvPr/>
        </p:nvSpPr>
        <p:spPr>
          <a:xfrm>
            <a:off x="2284270" y="4301095"/>
            <a:ext cx="7623458" cy="427768"/>
          </a:xfrm>
          <a:prstGeom prst="flowChartInputOutput">
            <a:avLst/>
          </a:prstGeom>
          <a:solidFill>
            <a:srgbClr val="1749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研究目的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直角三角形 16"/>
          <p:cNvSpPr/>
          <p:nvPr/>
        </p:nvSpPr>
        <p:spPr>
          <a:xfrm rot="16200000">
            <a:off x="11344535" y="5637732"/>
            <a:ext cx="193095" cy="761998"/>
          </a:xfrm>
          <a:prstGeom prst="rtTriangle">
            <a:avLst/>
          </a:prstGeom>
          <a:solidFill>
            <a:srgbClr val="174994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36174" y="4708969"/>
            <a:ext cx="10985266" cy="1422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通过对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研究拟解决了如下问题或现象：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①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②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6173" y="1809435"/>
            <a:ext cx="10985267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对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内容的研究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基于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理论或研究改进的方法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提出的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</a:rPr>
              <a:t>的方法</a:t>
            </a:r>
            <a:endParaRPr lang="en-US" altLang="zh-CN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10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11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12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13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14.xml><?xml version="1.0" encoding="utf-8"?>
<p:tagLst xmlns:p="http://schemas.openxmlformats.org/presentationml/2006/main">
  <p:tag name="commondata" val="eyJoZGlkIjoiNTRiMWJlNzJjNjBkYWE2ZGQwOTU2NGEyYjQ2NTc3NGYifQ=="/>
</p:tagLst>
</file>

<file path=ppt/tags/tag2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3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4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5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6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7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8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ags/tag9.xml><?xml version="1.0" encoding="utf-8"?>
<p:tagLst xmlns:p="http://schemas.openxmlformats.org/presentationml/2006/main">
  <p:tag name="KSO_WM_DIAGRAM_VIRTUALLY_FRAME" val="{&quot;height&quot;:423.5574015748031,&quot;left&quot;:124.84503937007874,&quot;top&quot;:113.55141732283464,&quot;width&quot;:419.2553543307086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1148</Words>
  <Application>WPS 演示</Application>
  <PresentationFormat>宽屏</PresentationFormat>
  <Paragraphs>334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Agency FB</vt:lpstr>
      <vt:lpstr>Times New Roman</vt:lpstr>
      <vt:lpstr>造字工房力黑（非商用）常规体</vt:lpstr>
      <vt:lpstr>黑体</vt:lpstr>
      <vt:lpstr>Adobe 宋体 Std L</vt:lpstr>
      <vt:lpstr>等线</vt:lpstr>
      <vt:lpstr>Arial Unicode MS</vt:lpstr>
      <vt:lpstr>等线 Light</vt:lpstr>
      <vt:lpstr>Calibri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技术路线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apple</dc:creator>
  <cp:lastModifiedBy>哇塞</cp:lastModifiedBy>
  <cp:revision>95</cp:revision>
  <dcterms:created xsi:type="dcterms:W3CDTF">2022-11-21T02:11:00Z</dcterms:created>
  <dcterms:modified xsi:type="dcterms:W3CDTF">2024-09-24T13:15:22Z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43D12BFFCE3148569C3D3063056A95A3_12</vt:lpwstr>
  </property>
</Properties>
</file>

<file path=docProps/thumbnail.jpeg>
</file>